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9"/>
  </p:notesMasterIdLst>
  <p:handoutMasterIdLst>
    <p:handoutMasterId r:id="rId20"/>
  </p:handoutMasterIdLst>
  <p:sldIdLst>
    <p:sldId id="342" r:id="rId2"/>
    <p:sldId id="350" r:id="rId3"/>
    <p:sldId id="361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2" r:id="rId15"/>
    <p:sldId id="363" r:id="rId16"/>
    <p:sldId id="364" r:id="rId17"/>
    <p:sldId id="31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26" userDrawn="1">
          <p15:clr>
            <a:srgbClr val="A4A3A4"/>
          </p15:clr>
        </p15:guide>
        <p15:guide id="2" pos="4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529"/>
    <a:srgbClr val="42C9A8"/>
    <a:srgbClr val="FABFA4"/>
    <a:srgbClr val="3A88CA"/>
    <a:srgbClr val="3737DD"/>
    <a:srgbClr val="3D7AC3"/>
    <a:srgbClr val="FDB18D"/>
    <a:srgbClr val="9E77B8"/>
    <a:srgbClr val="297FB8"/>
    <a:srgbClr val="E66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33" autoAdjust="0"/>
  </p:normalViewPr>
  <p:slideViewPr>
    <p:cSldViewPr snapToGrid="0">
      <p:cViewPr>
        <p:scale>
          <a:sx n="66" d="100"/>
          <a:sy n="66" d="100"/>
        </p:scale>
        <p:origin x="1806" y="1248"/>
      </p:cViewPr>
      <p:guideLst>
        <p:guide orient="horz" pos="3226"/>
        <p:guide pos="4838"/>
      </p:guideLst>
    </p:cSldViewPr>
  </p:slideViewPr>
  <p:outlineViewPr>
    <p:cViewPr>
      <p:scale>
        <a:sx n="33" d="100"/>
        <a:sy n="33" d="100"/>
      </p:scale>
      <p:origin x="0" y="-6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26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3551B-4342-4390-915E-8C9F8CBF86F2}" type="datetimeFigureOut">
              <a:rPr lang="ru-RU" smtClean="0"/>
              <a:t>01.09.2019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B4F76-9B05-4F12-BC35-5F054D4AB2B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44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3:03.7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574 4381 5377 0 0,'-5'4'120'0'0,"1"0"0"0"0,0 1 0 0 0,0-1-1 0 0,0 1 1 0 0,1-1 0 0 0,-1 1 0 0 0,1 0-1 0 0,-1 4-119 0 0,-19 25 5067 0 0,22-34-4748 0 0,0 0 0 0 0,-1 0 0 0 0,1 0 0 0 0,0 0 0 0 0,0-1-1 0 0,0 1 1 0 0,0 0 0 0 0,0 0 0 0 0,0-1 0 0 0,0 1 0 0 0,0 0-1 0 0,0-1 1 0 0,0 1 0 0 0,0-1 0 0 0,0 0 0 0 0,0 1-1 0 0,0-1 1 0 0,0 0 0 0 0,0 1 0 0 0,0-1 0 0 0,0 0-319 0 0,-24-20 1639 0 0,22 19-1094 0 0,-50-44 218 0 0,2-2 1 0 0,3-3-1 0 0,1-2 1 0 0,3-1-1 0 0,-20-34-763 0 0,42 52 340 0 0,1 0 0 0 0,2-1-1 0 0,1 0 1 0 0,2-2 0 0 0,2 0 0 0 0,1-1-1 0 0,2 0 1 0 0,2-1 0 0 0,2 0 0 0 0,2-1-340 0 0,3-26 144 0 0,3-1 0 0 0,3 1 0 0 0,3 0 0 0 0,15-64-144 0 0,-13 76 45 0 0,1-4 53 0 0,49-263 154 0 0,-45 263-260 0 0,3 2 0 0 0,3 0-1 0 0,2 1 1 0 0,11-17 8 0 0,8 2 6 0 0,3 3-1 0 0,3 1 0 0 0,41-43-5 0 0,-3 10-44 0 0,4 4 0 0 0,76-61 44 0 0,48-16-28 0 0,192-118 28 0 0,-237 188 58 0 0,4 7 1 0 0,38-8-59 0 0,-53 26-33 0 0,26-6-9 0 0,3 9-1 0 0,112-27 43 0 0,-177 68-5 0 0,10 4 5 0 0,1 0-14 0 0,21-4-21 0 0,2 8 0 0 0,23 3 35 0 0,315-14-14 0 0,-200 26-38 0 0,0 14 0 0 0,108 21 52 0 0,-303-15-23 0 0,6-1 0 0 0,-1 5 0 0 0,0 4 0 0 0,54 17 23 0 0,-72-7-122 0 0,74 32 122 0 0,-80-40-1343 0 0,-61-14-667 0 0,-17-3 1445 0 0,0-1 0 0 0,0 0 0 0 0,1 0-1 0 0,-1 0 1 0 0,0 0 0 0 0,0-1 0 0 0,0 1 0 0 0,1 0 0 0 0,-1 0-1 0 0,0-1 1 0 0,0 1 0 0 0,0-1 0 0 0,0 1 0 0 0,0-1 0 0 0,0 1-1 0 0,0-1 1 0 0,0 0 0 0 0,0 0 0 0 0,0 1 0 0 0,0-1 0 0 0,0 0-1 0 0,0 0 1 0 0,0 0 0 0 0,-1 0 0 0 0,1 0 0 0 0,0 0 0 0 0,-1 0 565 0 0,4-3-5580 0 0</inkml:trace>
  <inkml:trace contextRef="#ctx0" brushRef="#br0" timeOffset="1054.174">5586 1 5473 0 0,'-9'4'-82'0'0,"-15"9"3868"0"0,23-13-3665 0 0,1 0 0 0 0,0 0 0 0 0,-1 1 0 0 0,1-1 0 0 0,0 0-1 0 0,-1 0 1 0 0,1 0 0 0 0,0 1 0 0 0,-1-1 0 0 0,1 0 0 0 0,0 0-1 0 0,-1 1 1 0 0,1-1 0 0 0,0 0 0 0 0,0 1 0 0 0,-1-1 0 0 0,1 0 0 0 0,0 1-1 0 0,0-1 1 0 0,0 0 0 0 0,-1 1 0 0 0,1-1 0 0 0,0 1 0 0 0,0-1-1 0 0,0 0 1 0 0,0 1 0 0 0,0-1 0 0 0,0 0 0 0 0,0 1 0 0 0,0-1 0 0 0,0 1-1 0 0,0-1 1 0 0,0 0 0 0 0,0 1 0 0 0,0-1 0 0 0,0 1 0 0 0,0-1-1 0 0,1 0 1 0 0,-1 1 0 0 0,0-1 0 0 0,0 0 0 0 0,0 1 0 0 0,1 0-121 0 0,17 20 864 0 0,0 2 1 0 0,-2 0 0 0 0,0 1 0 0 0,8 18-865 0 0,24 38 980 0 0,-25-50-702 0 0,1-1-1 0 0,1-1 0 0 0,2-1 1 0 0,1-2-1 0 0,20 15-277 0 0,28 17 304 0 0,54 29-304 0 0,-86-62 298 0 0,-172-3 165 0 0,94-11-242 0 0,0 2 1 0 0,1 1-1 0 0,1 2 1 0 0,1 1 0 0 0,0 1-1 0 0,-22 17-221 0 0,-13 15 581 0 0,3 3 0 0 0,-20 23-581 0 0,80-72 2 0 0,-212 187 968 0 0,174-141-846 0 0,41-53-5901 0 0,1-22-3217 0 0,3 10 3010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3:52.1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62 481 2537 0 0,'-3'-3'642'0'0,"0"-1"0"0"0,0 1 0 0 0,-1 0 0 0 0,1 0 0 0 0,-1 0 0 0 0,1 1 0 0 0,-1-1 0 0 0,0 1 0 0 0,0 0 0 0 0,0 0 1 0 0,0 0-1 0 0,-1 0 0 0 0,1 1 0 0 0,0 0 0 0 0,-1-1-642 0 0,6 4 3332 0 0,16 0-2845 0 0,26-10-180 0 0,0-3-1 0 0,0-1 0 0 0,5-4-306 0 0,-35 11 38 0 0,1 0-18 0 0,-1 0-1 0 0,1 1 0 0 0,0 0 1 0 0,1 1-1 0 0,-1 1 0 0 0,4 0-19 0 0,-14 2 9 0 0,-1 0 0 0 0,1 0 0 0 0,-1 0 0 0 0,0 1 1 0 0,1-1-1 0 0,-1 1 0 0 0,0 0 0 0 0,0 0 0 0 0,1 0 0 0 0,-1 0 0 0 0,0 0 0 0 0,0 1 0 0 0,0 0 0 0 0,0-1 0 0 0,-1 1 1 0 0,1 0-1 0 0,0 1 0 0 0,-1-1 0 0 0,1 0 0 0 0,-1 1 0 0 0,0-1 0 0 0,0 1 0 0 0,0 0 0 0 0,0-1 0 0 0,0 1 0 0 0,-1 0 1 0 0,1 0-1 0 0,-1 1 0 0 0,1 0-9 0 0,3 11 69 0 0,-1 0 0 0 0,0 1 0 0 0,0-1 0 0 0,-2 1 0 0 0,0 0 0 0 0,-1 0 0 0 0,-1 0 0 0 0,0 5-69 0 0,-4 33 434 0 0,-9 44-434 0 0,4-35 71 0 0,-8 23 108 0 0,11-63-710 0 0,1 0 0 0 0,1 1 0 0 0,1-1 0 0 0,1 7 531 0 0,2-29-155 0 0,0 0 0 0 0,-1-1 0 0 0,1 1 0 0 0,0-1 0 0 0,0 1 0 0 0,0 0 0 0 0,0-1 0 0 0,0 1 0 0 0,0-1 0 0 0,0 1 1 0 0,0 0-1 0 0,0-1 0 0 0,0 1 0 0 0,0-1 0 0 0,0 1 0 0 0,1-1 0 0 0,-1 1 0 0 0,0 0 0 0 0,0-1 0 0 0,1 1 1 0 0,-1-1-1 0 0,0 1 0 0 0,1-1 0 0 0,-1 1 0 0 0,0-1 0 0 0,1 1 0 0 0,-1-1 0 0 0,1 0 0 0 0,-1 1 155 0 0,10-15-3689 0 0,6-30 395 0 0,-11 22 382 0 0</inkml:trace>
  <inkml:trace contextRef="#ctx0" brushRef="#br0" timeOffset="332.229">402 659 5657 0 0,'4'6'5026'0'0,"15"16"-3668"0"0,-3-6-1131 0 0,54 59 439 0 0,-16-19-584 0 0,-53-55-104 0 0,34 34-1116 0 0,-34-33 749 0 0,1-1 0 0 0,-1 0 0 0 0,1 1 0 0 0,0-1 0 0 0,-1 0 0 0 0,1 0 0 0 0,0 0 0 0 0,0-1 0 0 0,0 1 0 0 0,0 0 0 0 0,0-1 0 0 0,0 1 0 0 0,0-1 389 0 0,0 0-1465 0 0,2-3-1749 0 0</inkml:trace>
  <inkml:trace contextRef="#ctx0" brushRef="#br0" timeOffset="882.642">531 543 6977 0 0,'-15'5'5016'0'0,"24"-7"-409"0"0,25-18-3554 0 0,-4 0-920 0 0,1 3 1 0 0,0 0-1 0 0,2 2 1 0 0,8-2-134 0 0,-31 14-333 0 0,0-1 1 0 0,0-1-1 0 0,0 1 1 0 0,-1-2-1 0 0,0 1 1 0 0,0-1 0 0 0,0 0-1 0 0,-1-1 1 0 0,7-6 332 0 0,1-6-1651 0 0,0 0 1 0 0,-1 0 0 0 0,9-16 1650 0 0,-26 28-1302 0 0,-6-15 1808 0 0,4 18 1681 0 0,3 14 1689 0 0,7 118-1059 0 0,5-2-1 0 0,9 14-2816 0 0,4 54 1145 0 0,-15-60-1393 0 0,-6-132-2374 0 0,2-9-237 0 0,5-13-2832 0 0,-8-31 375 0 0,-2 28 1891 0 0</inkml:trace>
  <inkml:trace contextRef="#ctx0" brushRef="#br0" timeOffset="1534.751">994 318 5665 0 0,'-3'-1'441'0'0,"-7"-5"4430"0"0,15 4 32 0 0,17-3-4445 0 0,12-7-232 0 0,-14 4-205 0 0,0 1 0 0 0,1 1 0 0 0,0 1-1 0 0,0 1-20 0 0,-15 3 11 0 0,-1 0 0 0 0,1 1 0 0 0,0 0 0 0 0,-1 0 0 0 0,1 0-1 0 0,0 1 1 0 0,-1 0 0 0 0,1 0 0 0 0,-1 0 0 0 0,1 0 0 0 0,-1 1-1 0 0,1 0 1 0 0,-1 1 0 0 0,0-1 0 0 0,0 1 0 0 0,0 0 0 0 0,1 1-11 0 0,-4-2 82 0 0,-1 0 0 0 0,1 1 0 0 0,-1-1 0 0 0,1 0 0 0 0,-1 1 0 0 0,0-1 1 0 0,0 1-1 0 0,0 0 0 0 0,0-1 0 0 0,-1 1 0 0 0,1 0 0 0 0,-1 0 0 0 0,1-1 0 0 0,-1 1 1 0 0,0 0-1 0 0,0 2-82 0 0,-3 48 679 0 0,-3-10-680 0 0,-14 95 541 0 0,-3-49-3259 0 0,23-93-656 0 0,5-51-1531 0 0,7 10 3369 0 0,4-16 927 0 0,6 5 3495 0 0,-22 55-2702 0 0,0 1 0 0 0,0 0 0 0 0,1-1 1 0 0,-1 1-1 0 0,1 0 0 0 0,-1 0 0 0 0,0-1 0 0 0,1 1 0 0 0,-1 0 1 0 0,0 0-1 0 0,1-1 0 0 0,-1 1 0 0 0,1 0 0 0 0,-1 0 0 0 0,1 0 0 0 0,-1 0 1 0 0,1 0-1 0 0,-1-1 0 0 0,0 1 0 0 0,1 0 0 0 0,-1 0 0 0 0,1 0 1 0 0,-1 0-1 0 0,1 0 0 0 0,-1 1 0 0 0,1-1 0 0 0,-1 0 0 0 0,1 0 1 0 0,-1 0-1 0 0,1 0-183 0 0,20 9 2133 0 0,17 16-1350 0 0,1 3-680 0 0,19 14-1204 0 0,-24-12-7087 0 0,-25-22 5225 0 0,20 2-281 0 0</inkml:trace>
  <inkml:trace contextRef="#ctx0" brushRef="#br0" timeOffset="1880.171">1538 1 6201 0 0,'6'53'9981'0'0,"15"36"-6724"0"0,-4-19-1595 0 0,-2 16 676 0 0,-4 8-2338 0 0,-4-29 146 0 0,3-1 1 0 0,14 47-147 0 0,-4-49-2710 0 0,-11-37-2842 0 0,-16-33-2947 0 0,-24-32 5796 0 0,25 21 99 0 0</inkml:trace>
  <inkml:trace contextRef="#ctx0" brushRef="#br0" timeOffset="2212.175">1588 374 6561 0 0,'0'0'174'0'0,"0"0"0"0"0,0 0 0 0 0,0 0 0 0 0,1 0-1 0 0,-1 0 1 0 0,0 0 0 0 0,0 0 0 0 0,0 0-1 0 0,0 0 1 0 0,1 0 0 0 0,-1 1 0 0 0,0-1 0 0 0,0 0-1 0 0,0 0 1 0 0,0 0 0 0 0,0 0 0 0 0,0 0 0 0 0,0 1-1 0 0,1-1 1 0 0,-1 0 0 0 0,0 0 0 0 0,0 0-1 0 0,0 0 1 0 0,0 1 0 0 0,0-1 0 0 0,0 0 0 0 0,0 0-1 0 0,0 0 1 0 0,0 0 0 0 0,0 1 0 0 0,0-1-1 0 0,0 0 1 0 0,0 0 0 0 0,0 0 0 0 0,0 1 0 0 0,0-1-1 0 0,0 0 1 0 0,0 0 0 0 0,0 0 0 0 0,0 0 0 0 0,-1 1-1 0 0,1-1 1 0 0,0 0 0 0 0,0 0 0 0 0,0 0-1 0 0,0 0 1 0 0,0 0 0 0 0,0 1 0 0 0,0-1 0 0 0,-1 0-1 0 0,1 0 1 0 0,0 0 0 0 0,0 0 0 0 0,0 0 0 0 0,0 0-1 0 0,0 0 1 0 0,-1 0 0 0 0,1 1 0 0 0,0-1-1 0 0,0 0 1 0 0,0 0-174 0 0,1 0 198 0 0,0 1-1 0 0,0 0 0 0 0,0-1 0 0 0,0 1 1 0 0,0 0-1 0 0,1-1 0 0 0,-1 0 1 0 0,0 1-1 0 0,0-1 0 0 0,1 0 1 0 0,-1 1-1 0 0,0-1 0 0 0,0 0 0 0 0,1 0 1 0 0,-1 0-1 0 0,1 0-197 0 0,73-20 1701 0 0,10-1-4122 0 0,-28 16-7457 0 0,-68-5 5698 0 0,11 11 671 0 0</inkml:trace>
  <inkml:trace contextRef="#ctx0" brushRef="#br0" timeOffset="2614.929">1337 933 5041 0 0,'-4'6'607'0'0,"-1"1"0"0"0,1-1 0 0 0,1 1 0 0 0,-1 0 0 0 0,1 0-1 0 0,0 0 1 0 0,1 1 0 0 0,-1 0-607 0 0,3-3 408 0 0,-1 0-1 0 0,1 0 0 0 0,0-1 1 0 0,1 1-1 0 0,-1 0 0 0 0,1-1 1 0 0,0 1-1 0 0,0 0 1 0 0,0-1-1 0 0,0 1 0 0 0,1-1 1 0 0,0 0-1 0 0,0 1 0 0 0,1 1-407 0 0,-2-6 27 0 0,7 19 743 0 0,2-1 0 0 0,0 0 0 0 0,1-1 0 0 0,1-1 0 0 0,13 16-770 0 0,-23-29 48 0 0,1 0-1 0 0,0-1 1 0 0,0 1 0 0 0,0-1 0 0 0,0 1 0 0 0,0-1 0 0 0,0 0 0 0 0,0 0-1 0 0,1 0 1 0 0,-1 0 0 0 0,1-1 0 0 0,0 0 0 0 0,-1 0 0 0 0,1 0 0 0 0,0 0 0 0 0,0 0-1 0 0,0 0 1 0 0,-1-1 0 0 0,1 0 0 0 0,0 0 0 0 0,0 0 0 0 0,0 0 0 0 0,0-1-1 0 0,0 0 1 0 0,-1 0 0 0 0,1 0 0 0 0,0 0 0 0 0,-1 0 0 0 0,1 0 0 0 0,0-1 0 0 0,-1 0-1 0 0,0 0 1 0 0,1 0 0 0 0,0-1-48 0 0,4-2-4 0 0,-1 0 1 0 0,0 0-1 0 0,-1-1 0 0 0,1 0 1 0 0,-1 0-1 0 0,0 0 0 0 0,0-1 0 0 0,-1 0 1 0 0,0 0-1 0 0,0 0 0 0 0,-1-1 1 0 0,0 1-1 0 0,0-1 0 0 0,-1 0 1 0 0,0-1-1 0 0,0 1 0 0 0,-1 0 0 0 0,0-1 1 0 0,0 1-1 0 0,-1-1 0 0 0,0 0 1 0 0,-1 1-1 0 0,0-4 4 0 0,0 5-15 0 0,0-1 1 0 0,-1 1-1 0 0,0 0 0 0 0,0 1 1 0 0,0-1-1 0 0,-1 0 1 0 0,0 0-1 0 0,0 0 0 0 0,-1 1 1 0 0,0-1-1 0 0,0 1 1 0 0,-4-6 14 0 0,5 9 7 0 0,-1 0 1 0 0,0-1 0 0 0,0 1 0 0 0,0 0 0 0 0,0 1 0 0 0,-1-1-1 0 0,1 0 1 0 0,-1 1 0 0 0,0 0 0 0 0,1 0 0 0 0,-1 0 0 0 0,0 0-1 0 0,0 1 1 0 0,0-1 0 0 0,0 1 0 0 0,-1 0 0 0 0,1 0 0 0 0,0 1-1 0 0,0-1 1 0 0,-1 1 0 0 0,-3 0-8 0 0,0-1 0 0 0,-1 1 0 0 0,1 0 0 0 0,-1 0 0 0 0,1 1 0 0 0,-1 0 0 0 0,1 0 0 0 0,0 1 0 0 0,-1 0 0 0 0,1 1-1 0 0,0-1 1 0 0,0 2 0 0 0,1-1 0 0 0,-1 1 0 0 0,1 0 0 0 0,-1 1 0 0 0,1 0 0 0 0,1 0 0 0 0,-1 0 0 0 0,0 2 0 0 0,-3 3-133 0 0,1 1 1 0 0,0 0-1 0 0,1 0 1 0 0,0 1-1 0 0,0 0 1 0 0,2 1 0 0 0,-1 0-1 0 0,2 0 1 0 0,-1 0-1 0 0,2 0 1 0 0,-3 14 132 0 0,4-11-1634 0 0,0 0 0 0 0,1 0 0 0 0,1 0 0 0 0,1 0 0 0 0,0 0 0 0 0,2 11 1634 0 0,-2-27-73 0 0,1 0 1 0 0,-1 0 0 0 0,0 0-1 0 0,0 1 1 0 0,0-1 0 0 0,0 0-1 0 0,0 0 1 0 0,0 1 0 0 0,0-1-1 0 0,0 0 1 0 0,1 1 0 0 0,-1-1-1 0 0,0 0 1 0 0,0 0-1 0 0,0 1 1 0 0,0-1 0 0 0,0 0-1 0 0,-1 0 1 0 0,1 1 0 0 0,0-1-1 0 0,0 0 1 0 0,0 0 0 0 0,0 1-1 0 0,0-1 1 0 0,0 0 0 0 0,0 0-1 0 0,0 1 1 0 0,-1-1 0 0 0,1 0-1 0 0,0 0 1 0 0,0 1-1 0 0,0-1 1 0 0,0 0 0 0 0,-1 0-1 0 0,1 0 1 0 0,0 0 0 0 0,0 1-1 0 0,-1-1 1 0 0,1 0 0 0 0,0 0-1 0 0,0 0 1 0 0,-1 0 0 0 0,1 0-1 0 0,0 0 1 0 0,0 0 0 0 0,-1 1 72 0 0,-2-1-991 0 0,2 5-2459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7:26.89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 1944 6665 0 0,'-2'1'551'0'0,"-1"-1"0"0"0,1 0 0 0 0,0 0 0 0 0,0 0 0 0 0,0 0 0 0 0,0 0 0 0 0,0-1 0 0 0,0 1 0 0 0,0-1 0 0 0,0 1 0 0 0,0-1 0 0 0,0 0 0 0 0,-1 0-551 0 0,2 0 346 0 0,1 0 1 0 0,-1-1 0 0 0,1 1-1 0 0,0 0 1 0 0,-1-1 0 0 0,1 1 0 0 0,0 0-1 0 0,0 0 1 0 0,0-1 0 0 0,0 1-1 0 0,0 0 1 0 0,0-1 0 0 0,0 1 0 0 0,0 0-1 0 0,1-1 1 0 0,-1 1 0 0 0,1-1-347 0 0,0-12-111 0 0,3-19 1779 0 0,-1 13-868 0 0,-1 1 0 0 0,-1 0 0 0 0,-1-1 0 0 0,-1-3-800 0 0,2 8 106 0 0,1 1 0 0 0,0 0 1 0 0,1 0-1 0 0,1 0 0 0 0,0 0 1 0 0,1 0-1 0 0,0 1 0 0 0,1 0 1 0 0,3-4-107 0 0,-5 9 25 0 0,43-88 249 0 0,4 3-1 0 0,4 2 0 0 0,4 2 0 0 0,7-1-273 0 0,77-90 992 0 0,63-51-992 0 0,-139 164 123 0 0,4 3 1 0 0,2 4-1 0 0,2 2 1 0 0,3 4-1 0 0,69-35-123 0 0,-35 33-12 0 0,3 5 0 0 0,2 4 0 0 0,53-10 12 0 0,-57 21-15 0 0,1 5 0 0 0,1 6 0 0 0,1 4 1 0 0,1 5-1 0 0,45 3 15 0 0,-80 10-10 0 0,1 4 1 0 0,0 4-1 0 0,-1 3 1 0 0,0 4-1 0 0,-1 4 1 0 0,0 3-1 0 0,-2 3 1 0 0,5 6 9 0 0,-44-12-5 0 0,-2 2 0 0 0,0 2 1 0 0,-1 1-1 0 0,-2 2 0 0 0,0 2 0 0 0,17 15 5 0 0,49 49-81 0 0,33 41 81 0 0,-88-80 3 0 0,-2 1 1 0 0,-3 2-1 0 0,-2 1 0 0 0,-2 3 0 0 0,4 12-3 0 0,19 46 39 0 0,-5 2 0 0 0,6 31-39 0 0,-36-75 48 0 0,-2 1 1 0 0,-4 1-1 0 0,5 46-48 0 0,22 231 133 0 0,-35-203-49 0 0,-6 103-84 0 0,-20 150-46 0 0,11-314 19 0 0,-5 22-55 0 0,-6 1 0 0 0,-4-2-1 0 0,-6 8 83 0 0,20-95-103 0 0,-1 0-1 0 0,-1-1 1 0 0,-1 0-1 0 0,-1 0 1 0 0,-8 13 103 0 0,13-24-376 0 0,-1-1 0 0 0,2 1-1 0 0,-1 0 1 0 0,2 1 0 0 0,-1 0 376 0 0,-7 24-3483 0 0,-5-2-5172 0 0,10-21 4426 0 0,11 7-1560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7:32.7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 1 3561 0 0,'-1'0'35'0'0,"1"0"0"0"0,-1 0-1 0 0,1 0 1 0 0,-1 0 0 0 0,1 0 0 0 0,-1 0 0 0 0,1 0 0 0 0,-1 0 0 0 0,1 0 0 0 0,0 0 0 0 0,-1 0 0 0 0,1 0-1 0 0,-1 0 1 0 0,1 1 0 0 0,-1-1 0 0 0,1 0 0 0 0,0 0 0 0 0,-1 0 0 0 0,1 1 0 0 0,0-1 0 0 0,-1 0-1 0 0,1 1 1 0 0,-1-1 0 0 0,1 0 0 0 0,0 1 0 0 0,0-1 0 0 0,-1 0 0 0 0,1 1 0 0 0,0-1 0 0 0,0 1 0 0 0,-1-1-1 0 0,1 0 1 0 0,0 1 0 0 0,0-1 0 0 0,0 1 0 0 0,0-1 0 0 0,0 1 0 0 0,0-1 0 0 0,0 0 0 0 0,0 1 0 0 0,0-1-1 0 0,0 1 1 0 0,0-1 0 0 0,0 1 0 0 0,0-1 0 0 0,0 1 0 0 0,0-1 0 0 0,0 1 0 0 0,0-1 0 0 0,1 0 0 0 0,-1 1-1 0 0,0-1 1 0 0,0 1 0 0 0,0-1 0 0 0,1 0 0 0 0,-1 1 0 0 0,0-1 0 0 0,1 0 0 0 0,-1 1 0 0 0,0-1-1 0 0,1 0-34 0 0,19 28 1205 0 0,-16-24-1013 0 0,39 63 3595 0 0,13 29-3787 0 0,1 1 1724 0 0,-34-55-1388 0 0,-2 1-1 0 0,-2 1 0 0 0,2 14-335 0 0,24 51 1259 0 0,-27-62-780 0 0,-1 1 1 0 0,8 41-480 0 0,7 22 156 0 0,-29-99-103 0 0,-2-10-48 0 0,-1 1 0 0 0,0-1 0 0 0,1 1 0 0 0,0-1 0 0 0,-1 1 0 0 0,1-1 0 0 0,0 1 0 0 0,0-1 0 0 0,0 0-1 0 0,1 0 1 0 0,-1 1 0 0 0,0-1 0 0 0,1 0 0 0 0,-1 0 0 0 0,1 0 0 0 0,0 0 0 0 0,1 1-5 0 0,-6-31 836 0 0,7 23-564 0 0,3-8 556 0 0,-6 10-483 0 0,-5 6-207 0 0,2-3-112 0 0,1 0-24 0 0,1 0 0 0 0,-1 0 1 0 0,1 0-1 0 0,0 0 0 0 0,-1 0 0 0 0,1 0 0 0 0,-1 0 0 0 0,1 0 0 0 0,0 0 1 0 0,-1 0-1 0 0,1 0 0 0 0,-1 0 0 0 0,1 1 0 0 0,0-1 0 0 0,-1 0 0 0 0,1 0 1 0 0,0 0-1 0 0,-1 1 0 0 0,1-1 0 0 0,0 0 0 0 0,-1 0 0 0 0,1 1 0 0 0,0-1 0 0 0,0 0 1 0 0,-1 1-1 0 0,1-1 0 0 0,0 0 0 0 0,0 1 0 0 0,0-1 0 0 0,-1 0 0 0 0,1 1 1 0 0,0-1-1 0 0,0 0 0 0 0,0 1 0 0 0,0-1 0 0 0,0 1 0 0 0,0-1 0 0 0,0 0 1 0 0,0 1-1 0 0,0-1 0 0 0,0 1 0 0 0,0-1 0 0 0,0 0 0 0 0,0 1-2 0 0,-7 2 683 0 0,6-2-172 0 0,6-6 646 0 0,-3 0-642 0 0,-2 5-470 0 0,0-1 0 0 0,0 0 0 0 0,0 1 0 0 0,0-1 0 0 0,0 0 0 0 0,1 1 0 0 0,-1-1 0 0 0,0 0 0 0 0,1 1 0 0 0,-1-1 0 0 0,0 0-1 0 0,1 1 1 0 0,-1-1 0 0 0,1 1 0 0 0,-1-1 0 0 0,1 1 0 0 0,-1-1 0 0 0,1 1 0 0 0,-1-1 0 0 0,1 1 0 0 0,0-1 0 0 0,-1 1 0 0 0,1 0-45 0 0,2-3 83 0 0,0 1 0 0 0,1 0 0 0 0,-1-1 0 0 0,-1 0 0 0 0,1 1 0 0 0,0-1 0 0 0,-1 0 0 0 0,1-1 0 0 0,-1 1 0 0 0,0 0 0 0 0,0-2-83 0 0,0 2 23 0 0,0 0 1 0 0,0 0-1 0 0,0 0 0 0 0,0 0 1 0 0,1 0-1 0 0,-1 0 0 0 0,1 0 1 0 0,-1 1-1 0 0,1 0 0 0 0,0-1 1 0 0,0 1-1 0 0,0 0 0 0 0,1 0 0 0 0,-1 0 1 0 0,1 1-24 0 0,3-3 10 0 0,0 0-1 0 0,0 0 1 0 0,0-1 0 0 0,0 1-1 0 0,-1-1 1 0 0,1-1 0 0 0,2-3-10 0 0,25-19 29 0 0,156-119 4 0 0,-118 87-17 0 0,-60 48-14 0 0,0 0 0 0 0,1 1 0 0 0,1 1 0 0 0,0 0 0 0 0,0 1 0 0 0,1 1 0 0 0,5-3-2 0 0,-15 9 1 0 0,-1 0 0 0 0,0 0 0 0 0,-1-1 0 0 0,1 1 0 0 0,0-1 0 0 0,-1 0 0 0 0,1 0 0 0 0,0-2-1 0 0,33-23-23 0 0,-30 23 1155 0 0,-7 1-4528 0 0,-5 1-10503 0 0,11 18 9334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7:38.8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161 380 2721 0 0,'-4'-5'224'0'0,"1"1"1"0"0,0-2-1 0 0,0 1 1 0 0,0 0-1 0 0,1-1 1 0 0,0 1-1 0 0,0-1 1 0 0,0 0 0 0 0,0-5-225 0 0,-11-30 112 0 0,12 41-112 0 0,1-1 0 0 0,-1 1 0 0 0,1-1 0 0 0,0 1 0 0 0,-1 0-1 0 0,1-1 1 0 0,-1 1 0 0 0,1 0 0 0 0,-1-1 0 0 0,1 1 0 0 0,-1 0-1 0 0,1 0 1 0 0,-1-1 0 0 0,0 1 0 0 0,1 0 0 0 0,-1 0 0 0 0,1 0-1 0 0,-1 0 1 0 0,1 0 0 0 0,-1 0 0 0 0,0 0 0 0 0,1 0 0 0 0,-1 0 0 0 0,0 0 0 0 0,1 0 0 0 0,0 0 0 0 0,0 0 0 0 0,0 0 0 0 0,-1 0 1 0 0,1 0-1 0 0,0 1 0 0 0,0-1 0 0 0,-1 0 0 0 0,1 0 1 0 0,0 0-1 0 0,0 0 0 0 0,0 0 0 0 0,-1 0 1 0 0,1 0-1 0 0,0 0 0 0 0,0 0 0 0 0,0 0 0 0 0,-1 0 1 0 0,1-1-1 0 0,0 1 0 0 0,0 0 0 0 0,-1 0 1 0 0,1 0-1 0 0,0 0 0 0 0,0 0 0 0 0,0 0 0 0 0,0 0 1 0 0,-1 0-1 0 0,1-1 0 0 0,0 1 0 0 0,0 0 1 0 0,0 0-1 0 0,0 0 0 0 0,-1 0 0 0 0,1-1 0 0 0,0 1 1 0 0,0 0-1 0 0,0 0 0 0 0,0 0 0 0 0,0-1 1 0 0,0 1-1 0 0,0 0 0 0 0,0 0 0 0 0,0 0 0 0 0,0-1 1 0 0,0 1-1 0 0,0 0 0 0 0,0 0 0 0 0,0-1 1 0 0,0 1-1 0 0,0 0 0 0 0,0 0 0 0 0,0 0 0 0 0,0-1 1 0 0,0 1-1 0 0,0 0 0 0 0,0 0 0 0 0,0 0 1 0 0,0-1-1 0 0,0 1 0 0 0,0 0 0 0 0,0 0 0 0 0,1 0 1 0 0,-1-1-1 0 0,0 1 0 0 0,0 0 0 0 0,1-1 64 0 0,-1 1 1 0 0,1-1-1 0 0,-1 0 1 0 0,1 0-1 0 0,-1 1 1 0 0,1-1-1 0 0,-1 0 1 0 0,0 0-1 0 0,1 1 0 0 0,-1-1 1 0 0,0 0-1 0 0,0 0 1 0 0,1 0-1 0 0,-1 0 1 0 0,0 0-1 0 0,0 0 0 0 0,0 1 1 0 0,0-1-1 0 0,0 0 1 0 0,0 0-1 0 0,-1 0 1 0 0,1 0-1 0 0,0 0 0 0 0,0 1 1 0 0,-1-1-1 0 0,1 0 1 0 0,0 0-1 0 0,-1 0 1 0 0,1 1-1 0 0,-1-1 1 0 0,1 0-1 0 0,-1 0 0 0 0,1 1 1 0 0,-1-1-1 0 0,1 0 1 0 0,-1 1-1 0 0,0-1 1 0 0,0 1-65 0 0,0 0 141 0 0,0 0 1 0 0,0 0 0 0 0,0 0 0 0 0,0 0 0 0 0,-1 0 0 0 0,1 0 0 0 0,0 0 0 0 0,0 1-1 0 0,0-1 1 0 0,0 0 0 0 0,0 1 0 0 0,-1-1 0 0 0,1 1 0 0 0,0-1 0 0 0,0 1-1 0 0,0 0 1 0 0,0-1 0 0 0,0 1 0 0 0,1 0 0 0 0,-1 0 0 0 0,0-1 0 0 0,0 1 0 0 0,0 0-1 0 0,1 0 1 0 0,-1 0 0 0 0,0 0 0 0 0,1 0 0 0 0,-1 0 0 0 0,1 1-142 0 0,-6 10 306 0 0,1-1 0 0 0,0 1 0 0 0,1 0 0 0 0,0 1 0 0 0,1-1 1 0 0,1 0-1 0 0,0 1 0 0 0,0 0 0 0 0,1 0 0 0 0,1 1-306 0 0,0 5 77 0 0,0-1-1 0 0,1 1 1 0 0,1-1-1 0 0,1 0 1 0 0,1 0 0 0 0,4 13-77 0 0,-7-29 9 0 0,-1 1 1 0 0,1-1-1 0 0,-1 0 1 0 0,1 0-1 0 0,0 0 1 0 0,0 0-1 0 0,0 0 1 0 0,0 0 0 0 0,1 0-1 0 0,-1 0 1 0 0,0 0-1 0 0,1 0 1 0 0,-1-1-1 0 0,1 1 1 0 0,0-1 0 0 0,-1 1-1 0 0,1-1 1 0 0,0 1-1 0 0,0-1 1 0 0,0 0-1 0 0,0 0 1 0 0,1 0-10 0 0,-1 0 34 0 0,0-1 0 0 0,1 0 0 0 0,-1-1 0 0 0,0 1 0 0 0,0 0 0 0 0,0 0 0 0 0,0-1 0 0 0,0 1 0 0 0,0-1-1 0 0,0 0 1 0 0,0 0 0 0 0,0 0 0 0 0,0 0 0 0 0,-1 0 0 0 0,1 0 0 0 0,0 0 0 0 0,-1 0 0 0 0,1-1 0 0 0,0 0-34 0 0,7-6 138 0 0,-1-1 0 0 0,0 0 0 0 0,-1 0-1 0 0,0-1 1 0 0,0 0 0 0 0,-1 0 0 0 0,3-7-138 0 0,0-1 73 0 0,-2-1-1 0 0,0 0 1 0 0,0 0-1 0 0,-2 0 1 0 0,-1-1 0 0 0,0 1-1 0 0,-1-1 1 0 0,-1 0 0 0 0,-1 0-1 0 0,-1 0 1 0 0,-2-12-73 0 0,2 30 0 0 0,0 1 0 0 0,0-1 0 0 0,0 0 0 0 0,-1 1 1 0 0,1-1-1 0 0,-1 0 0 0 0,0 1 0 0 0,1-1 0 0 0,-1 1 1 0 0,0-1-1 0 0,0 1 0 0 0,0-1 0 0 0,0 1 0 0 0,0-1 1 0 0,0 1-1 0 0,0 0 0 0 0,0 0 0 0 0,-1 0 0 0 0,1-1 0 0 0,0 1 1 0 0,-1 1-1 0 0,1-1 0 0 0,-1 0 0 0 0,1 0 0 0 0,-1 0 1 0 0,-1 0-1 0 0,0 1-43 0 0,0-1 0 0 0,-1 1 0 0 0,1 0 0 0 0,-1 0 0 0 0,1 0 0 0 0,-1 1 1 0 0,1-1-1 0 0,-1 1 0 0 0,1-1 0 0 0,-1 1 0 0 0,1 1 0 0 0,0-1 0 0 0,-1 0 43 0 0,-9 5-234 0 0,0 0 0 0 0,1 1-1 0 0,0 1 1 0 0,0 0-1 0 0,0 0 1 0 0,-3 5 234 0 0,4-4-137 0 0,3-2-644 0 0,0 1 1 0 0,0-1-1 0 0,1 1 1 0 0,0 0 0 0 0,-1 3 780 0 0,6-9-312 0 0,1 0-1 0 0,-1 1 1 0 0,1-1 0 0 0,0 1 0 0 0,0-1 0 0 0,0 1 0 0 0,0 0 0 0 0,0-1 0 0 0,1 1 0 0 0,-1 0 0 0 0,1 0 0 0 0,0-1-1 0 0,-1 1 1 0 0,1 0 0 0 0,0 0 0 0 0,1 0 0 0 0,-1-1 0 0 0,1 1 0 0 0,-1 0 0 0 0,1 0 0 0 0,0-1 0 0 0,1 3 312 0 0,2 5-2736 0 0</inkml:trace>
  <inkml:trace contextRef="#ctx0" brushRef="#br0" timeOffset="337.321">435 48 5297 0 0,'13'16'7175'0'0,"8"36"-5741"0"0,-14-33-836 0 0,8 19-509 0 0,-3-1 0 0 0,-1 2 0 0 0,6 35-89 0 0,-12-41-4111 0 0,-2-1 0 0 0,1 31 4111 0 0,-5-52-1452 0 0,-4-3-1669 0 0</inkml:trace>
  <inkml:trace contextRef="#ctx0" brushRef="#br0" timeOffset="1102.6">92 786 4937 0 0,'-1'0'127'0'0,"1"0"1"0"0,-1 0-1 0 0,0 0 0 0 0,1 0 1 0 0,-1 1-1 0 0,0-1 0 0 0,0 0 1 0 0,1 0-1 0 0,-1 0 0 0 0,0 1 1 0 0,1-1-1 0 0,-1 0 0 0 0,1 1 1 0 0,-1-1-1 0 0,0 1 0 0 0,1-1 1 0 0,-1 1-1 0 0,1-1 0 0 0,-1 1 0 0 0,1-1 1 0 0,-1 1-1 0 0,1-1 0 0 0,0 1 1 0 0,-1 0-1 0 0,1-1 0 0 0,0 1 1 0 0,-1 0-1 0 0,1-1-127 0 0,0 1 91 0 0,0-1 0 0 0,0 1-1 0 0,1-1 1 0 0,-1 1 0 0 0,0-1 0 0 0,0 1-1 0 0,0-1 1 0 0,1 1 0 0 0,-1-1 0 0 0,0 0-1 0 0,1 1 1 0 0,-1-1 0 0 0,0 1 0 0 0,1-1 0 0 0,-1 0-1 0 0,0 1 1 0 0,1-1 0 0 0,-1 0 0 0 0,1 0-1 0 0,-1 1 1 0 0,1-1 0 0 0,-1 0 0 0 0,1 0-1 0 0,-1 0 1 0 0,1 1 0 0 0,-1-1 0 0 0,1 0-1 0 0,-1 0 1 0 0,1 0 0 0 0,-1 0 0 0 0,1 0 0 0 0,-1 0-1 0 0,1 0 1 0 0,-1 0 0 0 0,1 0 0 0 0,-1 0-1 0 0,1 0 1 0 0,-1-1 0 0 0,1 1 0 0 0,-1 0-1 0 0,0 0 1 0 0,1 0 0 0 0,-1-1 0 0 0,1 1 0 0 0,-1 0-1 0 0,1 0 1 0 0,-1-1-91 0 0,36-8 903 0 0,0-2 0 0 0,21-9-903 0 0,-25 7 22 0 0,0 3-1 0 0,0 0 1 0 0,14 0-22 0 0,-45 9-17 0 0,0 1 0 0 0,0 0-1 0 0,1-1 1 0 0,-1 1 0 0 0,0 0 0 0 0,0 0 0 0 0,0 0-1 0 0,0 0 1 0 0,1 0 0 0 0,-1 0 0 0 0,0 0 0 0 0,0 0-1 0 0,0 0 1 0 0,0 0 0 0 0,0 1 0 0 0,0-1 0 0 0,1 0-1 0 0,-1 1 1 0 0,0-1 0 0 0,0 1 0 0 0,0 0-1 0 0,0-1 1 0 0,0 1 0 0 0,0 0 0 0 0,-1-1 0 0 0,1 1-1 0 0,0 0 1 0 0,0 0 0 0 0,0 0 0 0 0,-1 0 0 0 0,1 0-1 0 0,0 0 1 0 0,-1 0 0 0 0,1 0 0 0 0,-1 0 0 0 0,1 0-1 0 0,-1 0 1 0 0,0 0 0 0 0,1 0 0 0 0,-1 1 17 0 0,0 4-143 0 0,1 1 1 0 0,-2-1-1 0 0,1 0 1 0 0,-1 1-1 0 0,0-1 1 0 0,0 0-1 0 0,-1 3 143 0 0,-1 2-42 0 0,-1-1 1 0 0,0 0-1 0 0,0 1 0 0 0,-1-2 0 0 0,0 1 0 0 0,-1-1 0 0 0,0 0 0 0 0,0 0 0 0 0,-1 0 0 0 0,0-1 0 0 0,-1 0 0 0 0,1-1 0 0 0,-2 1 0 0 0,1-1 0 0 0,-1-1 0 0 0,0 0 0 0 0,0 0 0 0 0,-1-1 1 0 0,0 0-1 0 0,-4 1 42 0 0,10-4 133 0 0,0 0 0 0 0,1 0 0 0 0,-1 0 1 0 0,0 1-1 0 0,1-1 0 0 0,-1 1 0 0 0,1 0 1 0 0,0 0-1 0 0,-2 3-133 0 0,4-5 63 0 0,0 1 1 0 0,0-1-1 0 0,0 1 1 0 0,1-1-1 0 0,-1 1 1 0 0,0 0 0 0 0,1-1-1 0 0,0 1 1 0 0,-1 0-1 0 0,1-1 1 0 0,0 1-1 0 0,0 0 1 0 0,0 0-1 0 0,0-1 1 0 0,0 1-1 0 0,0 0 1 0 0,0 0-1 0 0,1-1 1 0 0,-1 1 0 0 0,1 0-1 0 0,-1-1 1 0 0,1 1-1 0 0,0 1-63 0 0,1 1 103 0 0,0 1 0 0 0,0 0-1 0 0,0-1 1 0 0,0 1 0 0 0,1-1-1 0 0,0 0 1 0 0,0 0 0 0 0,0 0-1 0 0,0 0 1 0 0,1-1 0 0 0,-1 1 0 0 0,1-1-1 0 0,0 0 1 0 0,0 0 0 0 0,0 0-1 0 0,0 0 1 0 0,1-1 0 0 0,-1 0 0 0 0,1 0-1 0 0,0 0 1 0 0,0 0-103 0 0,3-1 155 0 0,0 0 0 0 0,0 0 0 0 0,0 0 0 0 0,1-1 0 0 0,-1 0 0 0 0,0-1 0 0 0,0 0 0 0 0,1 0 0 0 0,-1-1 0 0 0,0 0 0 0 0,0 0 0 0 0,3-3-155 0 0,-1 2-179 0 0,1-1 1 0 0,-1 0-1 0 0,0-1 0 0 0,0 0 1 0 0,-1-1-1 0 0,3-2 179 0 0,8-9-3206 0 0,-4-5-3752 0 0,-11 15 4973 0 0,0 4-1530 0 0</inkml:trace>
  <inkml:trace contextRef="#ctx0" brushRef="#br0" timeOffset="1584.281">487 744 5465 0 0,'-9'6'2499'0'0,"14"-6"550"0"0,21-11-179 0 0,-13 1-2711 0 0,0 0 0 0 0,1 1 0 0 0,0 1-1 0 0,1 0 1 0 0,0 1 0 0 0,0 1 0 0 0,0 0 0 0 0,10-1-159 0 0,-10 2 98 0 0,-10 3-105 0 0,0 0 0 0 0,0 1 0 0 0,0 0 0 0 0,0 0 0 0 0,0 0 0 0 0,0 0 0 0 0,0 1 0 0 0,1 0 0 0 0,4 0 7 0 0,-8 1 10 0 0,0 0-1 0 0,0 0 1 0 0,0 0-1 0 0,0 0 0 0 0,0 1 1 0 0,0-1-1 0 0,0 0 1 0 0,0 1-1 0 0,0 0 0 0 0,0-1 1 0 0,-1 1-1 0 0,1 0 1 0 0,-1 0-1 0 0,1 0 1 0 0,-1 0-1 0 0,0 0 0 0 0,0 0 1 0 0,0 0-1 0 0,0 0 1 0 0,0 1-1 0 0,0-1 0 0 0,-1 0 1 0 0,1 1-1 0 0,0 1-9 0 0,4 20 151 0 0,-1 1-1 0 0,0 0 1 0 0,-2 0-1 0 0,-1 0 0 0 0,-1 0 1 0 0,-2 8-151 0 0,1 22-1079 0 0,-2-48-2744 0 0,5-14-2183 0 0,9-6 3774 0 0,-7 2-154 0 0</inkml:trace>
  <inkml:trace contextRef="#ctx0" brushRef="#br0" timeOffset="3385.561">725 364 4425 0 0,'-5'3'569'0'0,"1"-1"-1"0"0,0 1 1 0 0,0 0 0 0 0,0-1-1 0 0,1 2 1 0 0,-1-1 0 0 0,-2 3-569 0 0,5-5 945 0 0,11-6 2479 0 0,15-6-2677 0 0,228-102 1988 0 0,-252 113-2677 0 0,0 0-1 0 0,0-1 1 0 0,0 1 0 0 0,0 0 0 0 0,1 0 0 0 0,-1 0 0 0 0,0 0-1 0 0,0 0 1 0 0,0 0 0 0 0,0 1 0 0 0,1-1 0 0 0,-1 0-1 0 0,0 1 1 0 0,0-1 0 0 0,0 0 0 0 0,0 1 0 0 0,0-1 0 0 0,0 1-1 0 0,0 0 1 0 0,0-1 0 0 0,0 1 0 0 0,0 0 0 0 0,0 0 0 0 0,0 0-1 0 0,-1-1 1 0 0,1 1 0 0 0,0 0 0 0 0,0 0 0 0 0,-1 0-1 0 0,1 0 1 0 0,-1 0 0 0 0,1 0 0 0 0,-1 0 0 0 0,1 1 0 0 0,-1-1-1 0 0,0 0 1 0 0,1 0 0 0 0,-1 0 0 0 0,0 0 0 0 0,0 1-58 0 0,15 57 269 0 0,-14-53-201 0 0,8 41 22 0 0,-4-31-166 0 0,-2 0 0 0 0,0 0 0 0 0,0 0 0 0 0,-2 1 0 0 0,0-1 0 0 0,-1 0 0 0 0,-1 1 0 0 0,0-1 0 0 0,-1 3 76 0 0,-1-2 784 0 0,2 3-6473 0 0,1-20 5585 0 0,0 0 0 0 0,0 0-1 0 0,0 0 1 0 0,1 0 0 0 0,-1 0 0 0 0,0 0 0 0 0,0 0-1 0 0,0 0 1 0 0,0 0 0 0 0,0 0 0 0 0,0 0-1 0 0,0 0 1 0 0,0 0 0 0 0,0 0 0 0 0,0 0 0 0 0,0 0-1 0 0,1 0 1 0 0,-1 0 0 0 0,0 0 0 0 0,0 0 0 0 0,0 0-1 0 0,0 0 1 0 0,0 0 0 0 0,0 0 0 0 0,0 0-1 0 0,0 0 1 0 0,0 0 0 0 0,0 0 0 0 0,0 0 0 0 0,1 0-1 0 0,-1 0 1 0 0,0 0 0 0 0,0 0 0 0 0,0 0 0 0 0,0 0-1 0 0,0 0 1 0 0,0 0 0 0 0,0 0 0 0 0,0 0 0 0 0,0 0-1 0 0,0 1 1 0 0,0-1 0 0 0,0 0 0 0 0,0 0-1 0 0,0 0 1 0 0,0 0 0 0 0,0 0 0 0 0,0 0 0 0 0,0 0-1 0 0,0 0 1 0 0,0 0 0 0 0,0 0 0 0 0,0 1 0 0 0,0-1-1 0 0,0 0 1 0 0,0 0 0 0 0,0 0 0 0 0,0 0-1 0 0,0 0 1 0 0,0 0 104 0 0,7-20-2990 0 0,-3 10 505 0 0</inkml:trace>
  <inkml:trace contextRef="#ctx0" brushRef="#br0" timeOffset="3757.328">1236 1 4849 0 0,'8'33'6847'0'0,"8"5"-3802"0"0,-3-6-1848 0 0,21 85 112 0 0,-5 1 0 0 0,-5 2 0 0 0,3 65-1309 0 0,-13-86 205 0 0,1 40-90 0 0,-13-80-5694 0 0,-5-58 799 0 0,7-4 1597 0 0,16 11-771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8:05.6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361 17 5009 0 0,'-2'-15'7753'0'0,"5"13"-3958"0"0,2 12-2823 0 0,15 85 518 0 0,-3 1 0 0 0,-5 1-1 0 0,-4 3-1489 0 0,4 293 825 0 0,-8-195-462 0 0,-9 447 1028 0 0,3-487-1085 0 0,1-48-473 0 0,-9 53 167 0 0,10-159-854 0 0,-4 27-417 0 0,3-23-3157 0 0,-1-6-4369 0 0,-5-11 2728 0 0</inkml:trace>
  <inkml:trace contextRef="#ctx0" brushRef="#br0" timeOffset="1031.683">11 1653 4817 0 0,'-6'-20'3123'0'0,"5"19"-2693"0"0,1-1-1 0 0,-1 1 1 0 0,1-1 0 0 0,-1 1-1 0 0,1-1 1 0 0,-1 1 0 0 0,1-1-1 0 0,0 0 1 0 0,0 1 0 0 0,-1-1 0 0 0,1 1-1 0 0,0-1 1 0 0,1 0 0 0 0,-1 1-1 0 0,0-1 1 0 0,0 1 0 0 0,1-2-430 0 0,-1 2 126 0 0,1 1 1 0 0,-1-1 0 0 0,0 1 0 0 0,0 0 0 0 0,0-1 0 0 0,1 1 0 0 0,-1 0 0 0 0,0-1 0 0 0,1 1 0 0 0,-1-1-1 0 0,0 1 1 0 0,1 0 0 0 0,-1 0 0 0 0,1-1 0 0 0,-1 1 0 0 0,0 0 0 0 0,1 0 0 0 0,-1-1 0 0 0,1 1-1 0 0,-1 0 1 0 0,1 0 0 0 0,-1 0 0 0 0,1 0 0 0 0,-1 0 0 0 0,0 0 0 0 0,1 0 0 0 0,-1 0 0 0 0,1 0 0 0 0,-1 0-1 0 0,1 0 1 0 0,-1 0 0 0 0,1 0 0 0 0,-1 0 0 0 0,1 0 0 0 0,-1 0 0 0 0,1 0 0 0 0,-1 1 0 0 0,0-1-1 0 0,1 0 1 0 0,-1 0 0 0 0,1 1 0 0 0,-1-1-127 0 0,30 21 1277 0 0,24 34-1094 0 0,-52-53 38 0 0,36 46 190 0 0,-2 2 0 0 0,-2 1 0 0 0,-2 2 0 0 0,-3 1 0 0 0,7 22-411 0 0,-17-37 167 0 0,17 29 200 0 0,36 51-367 0 0,-65-112 136 0 0,-3-11 201 0 0,-3-27 599 0 0,3-20-133 0 0,21-12-788 0 0,2 0 0 0 0,9-10-15 0 0,-26 54-2 0 0,5-8-239 0 0,0 1-1 0 0,2 1 0 0 0,14-17 242 0 0,30-31-4672 0 0,-43 52 2034 0 0,-8 9 268 0 0,-2 0-1 0 0,0 0 0 0 0,0 0 0 0 0,1-4 2371 0 0,9-25-6357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8:16.6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84 843 4737 0 0,'-5'5'154'0'0,"0"-1"0"0"0,-1 0-1 0 0,0 0 1 0 0,0 0 0 0 0,-1-1 0 0 0,-1 1-154 0 0,-32 21 6440 0 0,60-32 729 0 0,32 0-6883 0 0,-16 3-65 0 0,1-5-57 0 0,0-1 0 0 0,0-2-1 0 0,-1-1 1 0 0,6-5-164 0 0,138-72 307 0 0,-82 39-414 0 0,-22 9-919 0 0,-30 10-6119 0 0,-38 27 1525 0 0,6 15 1301 0 0</inkml:trace>
  <inkml:trace contextRef="#ctx0" brushRef="#br0" timeOffset="388.995">348 192 5073 0 0,'-4'4'274'0'0,"1"-1"0"0"0,0 1 1 0 0,0-1-1 0 0,0 1 0 0 0,0 0 0 0 0,0 0 0 0 0,1 0 0 0 0,0 1 1 0 0,-1-1-1 0 0,2 0 0 0 0,-1 1 0 0 0,0 0 0 0 0,1-1 0 0 0,0 1 1 0 0,0 0-1 0 0,1 0 0 0 0,-1-1 0 0 0,1 1 0 0 0,0 0 0 0 0,0 0 1 0 0,0 0-1 0 0,1-1 0 0 0,0 1 0 0 0,1 5-274 0 0,68 337 5409 0 0,-6-40-4095 0 0,-51-220-1228 0 0,0-5-1407 0 0,14 47 1321 0 0,-16-98-2325 0 0,-11-30 1938 0 0,1 0 0 0 0,-1 1 0 0 0,1-1 0 0 0,-1 0 0 0 0,1 1 0 0 0,0-1 0 0 0,0 0 0 0 0,-1 0 0 0 0,1 0 0 0 0,0 0 0 0 0,0 0 0 0 0,0 0 0 0 0,0 0 0 0 0,0 0 0 0 0,0 0 0 0 0,1-1 0 0 0,-1 1 0 0 0,0 0 0 0 0,0-1 0 0 0,1 1 0 0 0,-1-1 387 0 0,-3-9-1218 0 0,-14-26-179 0 0,16 35 1328 0 0,0-1-1 0 0,0 1 1 0 0,0 0-1 0 0,-1 0 1 0 0,1-1-1 0 0,0 1 1 0 0,0-1 0 0 0,0 1-1 0 0,0 0 1 0 0,0-1-1 0 0,0 1 1 0 0,0 0-1 0 0,0-1 1 0 0,0 1-1 0 0,0 0 1 0 0,0-1-1 0 0,0 1 1 0 0,0-1 0 0 0,0 1-1 0 0,0 0 1 0 0,0-1-1 0 0,0 1 1 0 0,0 0-1 0 0,0-1 1 0 0,0 1-1 0 0,1 0 1 0 0,-1-1-1 0 0,0 1 1 0 0,0 0 0 0 0,0-1-1 0 0,1 1 1 0 0,-1 0-1 0 0,0 0 1 0 0,0-1-1 0 0,1 1 1 0 0,-1 0-1 0 0,1-1 70 0 0</inkml:trace>
  <inkml:trace contextRef="#ctx0" brushRef="#br0" timeOffset="885.649">733 1025 4585 0 0,'-1'4'230'0'0,"1"0"0"0"0,0 0 0 0 0,1-1 0 0 0,-1 1-1 0 0,0 0 1 0 0,1 0 0 0 0,0-1 0 0 0,0 1 0 0 0,0 0 0 0 0,1-1 0 0 0,-1 1 0 0 0,1-1 0 0 0,0 0-1 0 0,-1 1 1 0 0,2-1 0 0 0,-1 0 0 0 0,0 0 0 0 0,1 0 0 0 0,-1 0 0 0 0,1-1 0 0 0,0 1 0 0 0,0-1-1 0 0,0 1 1 0 0,0-1 0 0 0,0 0 0 0 0,1 0 0 0 0,-1-1 0 0 0,0 1 0 0 0,1-1 0 0 0,0 1 0 0 0,-1-1-1 0 0,1 0 1 0 0,0-1 0 0 0,-1 1 0 0 0,1 0 0 0 0,0-1 0 0 0,0 0 0 0 0,0 0 0 0 0,2-1-230 0 0,3 1 154 0 0,0-1 0 0 0,0 0 0 0 0,-1 0 0 0 0,1-1 0 0 0,-1-1 0 0 0,1 1 0 0 0,-1-1 0 0 0,0-1 0 0 0,0 1 0 0 0,0-1 0 0 0,0-1 0 0 0,-1 0 0 0 0,1 0 0 0 0,-1 0 0 0 0,0-1 0 0 0,-1 0 0 0 0,2-2-154 0 0,4-7-13 0 0,-1-1 0 0 0,0-1 0 0 0,-1 0 1 0 0,-1 0-1 0 0,-1-1 0 0 0,0 0 0 0 0,-1 0 0 0 0,-2-1 1 0 0,2-6 12 0 0,-3 11-92 0 0,-1 0 0 0 0,-1 0 0 0 0,0 0 0 0 0,-1 0 0 0 0,-1 0 0 0 0,0-1 0 0 0,-1 1 1 0 0,0 0-1 0 0,-1 0 0 0 0,-1 0 0 0 0,0 0 0 0 0,-1 0 0 0 0,-1-1 92 0 0,4 13-1 0 0,0-1 1 0 0,0 1-1 0 0,0-1 0 0 0,-1 1 0 0 0,1 0 1 0 0,0-1-1 0 0,-1 1 0 0 0,0 0 0 0 0,1 0 1 0 0,-1 0-1 0 0,0 0 0 0 0,0 1 0 0 0,0-1 0 0 0,0 0 1 0 0,0 1-1 0 0,-1 0 0 0 0,1-1 0 0 0,0 1 1 0 0,-1 0-1 0 0,1 0 0 0 0,-1 0 0 0 0,1 0 1 0 0,-1 1-1 0 0,0-1 0 0 0,1 1 0 0 0,-1 0 1 0 0,0-1-1 0 0,1 1 0 0 0,-1 0 0 0 0,0 0 0 0 0,1 1 1 0 0,-1-1-1 0 0,1 1 0 0 0,-1-1 0 0 0,0 1 1 0 0,1 0-1 0 0,-1 0 1 0 0,-4 1 13 0 0,0 1 0 0 0,1 1 0 0 0,-1-1 0 0 0,0 1-1 0 0,1 0 1 0 0,0 0 0 0 0,0 1 0 0 0,0 0 0 0 0,1 0 0 0 0,-1 0 0 0 0,1 1 0 0 0,-2 3-13 0 0,-5 10 153 0 0,0 1 1 0 0,2 0 0 0 0,0 1-1 0 0,1 0 1 0 0,1 0-1 0 0,1 1 1 0 0,1 0-1 0 0,1 1 1 0 0,0-1-1 0 0,2 1 1 0 0,1 0-1 0 0,1 13-153 0 0,0-12 199 0 0,2-1-1 0 0,0 0 0 0 0,2 1 1 0 0,0-1-1 0 0,2 0 0 0 0,0 0 1 0 0,2-1-1 0 0,0 0 0 0 0,2 0 0 0 0,0 0 1 0 0,2-1-1 0 0,3 5-198 0 0,-11-21 29 0 0,1 0 0 0 0,-1-1 0 0 0,1 1 0 0 0,0-1 0 0 0,0 0 0 0 0,0 0 0 0 0,0-1 0 0 0,1 1 0 0 0,-1-1 0 0 0,1 0 0 0 0,0 0 0 0 0,0 0 0 0 0,0-1 0 0 0,0 0 0 0 0,0 0 0 0 0,1 0 0 0 0,-1 0 0 0 0,1-1 0 0 0,-1 0 0 0 0,1 0 0 0 0,0-1 0 0 0,-1 0 0 0 0,1 0 0 0 0,0 0 0 0 0,-1 0 0 0 0,1-1 0 0 0,0 0 0 0 0,-1 0 0 0 0,2-1-29 0 0,1 0-396 0 0,1-1 0 0 0,-1 0 0 0 0,1-1 0 0 0,-1 0 0 0 0,0 0 0 0 0,-1-1 0 0 0,1 0 0 0 0,-1 0 0 0 0,0-1 0 0 0,0 0 0 0 0,0 0 0 0 0,-1-1 0 0 0,0 1 0 0 0,0-1 0 0 0,-1-1 0 0 0,0 1 0 0 0,0-1 0 0 0,-1 0 396 0 0,6-14-1963 0 0,-1 0-1 0 0,-2-1 0 0 0,0 0 0 0 0,1-11 1964 0 0,1 2-3162 0 0</inkml:trace>
  <inkml:trace contextRef="#ctx0" brushRef="#br0" timeOffset="1231.774">1465 509 5681 0 0,'-3'14'6333'0'0,"-11"22"-4109"0"0,-6 17-1906 0 0,-68 338 3079 0 0,76-333-3445 0 0,5-10-365 0 0,-4 16-1969 0 0,-2-26-2907 0 0,12-37 5192 0 0,1-1 0 0 0,0 0 0 0 0,-1 1 0 0 0,1-1 0 0 0,0 0 0 0 0,-1 0 0 0 0,1 1 0 0 0,0-1 0 0 0,-1 0 0 0 0,1 0 0 0 0,0 0 0 0 0,-1 1 0 0 0,1-1 0 0 0,-1 0 0 0 0,1 0 0 0 0,0 0 0 0 0,-1 0 0 0 0,1 0 0 0 0,-1 0-1 0 0,1 0 1 0 0,-1 0 0 0 0,1 0 0 0 0,0 0 0 0 0,-1 0 0 0 0,1 0 0 0 0,-1 0 0 0 0,1 0 0 0 0,0 0 0 0 0,-1 0 0 0 0,1-1 0 0 0,-1 1 0 0 0,1 0 0 0 0,0 0 0 0 0,-1 0 0 0 0,1-1 0 0 0,0 1 0 0 0,-1 0 0 0 0,1-1 0 0 0,0 1 0 0 0,-1 0 0 0 0,1 0 0 0 0,0-1 0 0 0,0 1 0 0 0,-1-1 0 0 0,1 1 0 0 0,0 0 0 0 0,0-1 0 0 0,0 1 0 0 0,-1 0 0 0 0,1-1 0 0 0,0 1 97 0 0,-1-2-369 0 0,9 8-1815 0 0</inkml:trace>
  <inkml:trace contextRef="#ctx0" brushRef="#br0" timeOffset="1569.873">1186 762 4841 0 0,'-1'-2'9584'0'0,"10"7"-6008"0"0,13 15-2019 0 0,8 18-761 0 0,2-1 1 0 0,1-2-1 0 0,25 19-796 0 0,-15-18-2912 0 0,31 19 2912 0 0,-23-26-6079 0 0,-48-28 5567 0 0,0 0 1 0 0,0 0-1 0 0,0 0 0 0 0,0 0 0 0 0,1 0 1 0 0,-1-1-1 0 0,0 1 0 0 0,0-1 0 0 0,0 0 0 0 0,1 0 1 0 0,-1 0-1 0 0,0 0 0 0 0,0-1 0 0 0,0 1 0 0 0,1-1 1 0 0,0 0 511 0 0,9-5-2936 0 0</inkml:trace>
  <inkml:trace contextRef="#ctx0" brushRef="#br0" timeOffset="1901.647">1742 0 5001 0 0,'-3'3'374'0'0,"1"1"1"0"0,0-1-1 0 0,-1 1 1 0 0,1 0-1 0 0,1-1 0 0 0,-1 1 1 0 0,0 0-1 0 0,1 0 0 0 0,0 0 1 0 0,0 0-1 0 0,0 1 0 0 0,0-1 1 0 0,1 0-1 0 0,0 0 0 0 0,0 2-374 0 0,4 70 3530 0 0,-2-55-2946 0 0,59 470 5191 0 0,-29-265-5166 0 0,39 173-642 0 0,-67-378 1305 0 0,4 6-7616 0 0,-6-23 2554 0 0,-1-6 243 0 0,-8-30-308 0 0,-3-8 2360 0 0,4 16-795 0 0</inkml:trace>
  <inkml:trace contextRef="#ctx0" brushRef="#br0" timeOffset="2243.171">1526 964 5473 0 0,'0'0'141'0'0,"0"1"0"0"0,-1-1 0 0 0,1 0-1 0 0,0 0 1 0 0,0 0 0 0 0,0 0 0 0 0,-1 0 0 0 0,1 0 0 0 0,0 0-1 0 0,0 0 1 0 0,0 0 0 0 0,0 0 0 0 0,-1 0 0 0 0,1 0 0 0 0,0 0-1 0 0,0 1 1 0 0,0-1 0 0 0,0 0 0 0 0,0 0 0 0 0,-1 0 0 0 0,1 0-1 0 0,0 0 1 0 0,0 1 0 0 0,0-1 0 0 0,0 0 0 0 0,0 0 0 0 0,0 0-1 0 0,0 1 1 0 0,0-1 0 0 0,0 0 0 0 0,0 0 0 0 0,-1 0 0 0 0,1 0-1 0 0,0 1 1 0 0,0-1 0 0 0,0 0 0 0 0,0 0 0 0 0,0 0 0 0 0,1 1-1 0 0,-1-1 1 0 0,0 0 0 0 0,0 0 0 0 0,0 0 0 0 0,0 1 0 0 0,0-1-1 0 0,0 0 1 0 0,0 0 0 0 0,0 0 0 0 0,0 0 0 0 0,0 1 0 0 0,0-1-1 0 0,1 0 1 0 0,-1 0 0 0 0,0 0 0 0 0,0 0 0 0 0,0 0 0 0 0,0 0-1 0 0,0 1 1 0 0,1-1 0 0 0,-1 0 0 0 0,0 0 0 0 0,0 0 0 0 0,0 0-1 0 0,0 0 1 0 0,1 0 0 0 0,-1 0 0 0 0,0 0 0 0 0,0 0-1 0 0,0 0 1 0 0,1 0-141 0 0,22-3 3845 0 0,28-13-1944 0 0,211-100 411 0 0,-176 75-5018 0 0,0 1-3629 0 0,-14 0-2052 0 0,-49 27 4482 0 0</inkml:trace>
  <inkml:trace contextRef="#ctx0" brushRef="#br0" timeOffset="2768.002">2193 622 5041 0 0,'-1'0'134'0'0,"1"0"1"0"0,-1 0-1 0 0,1 0 0 0 0,-1 0 0 0 0,1 0 1 0 0,-1 0-1 0 0,1 0 0 0 0,-1 0 0 0 0,1 0 1 0 0,-1-1-1 0 0,1 1 0 0 0,-1 0 0 0 0,1 0 0 0 0,0 0 1 0 0,-1-1-1 0 0,1 1 0 0 0,-1 0 0 0 0,1 0 1 0 0,0-1-1 0 0,-1 1 0 0 0,1 0 0 0 0,0-1 1 0 0,-1 1-1 0 0,1-1 0 0 0,0 1 0 0 0,-1 0 1 0 0,1-1-1 0 0,0 1 0 0 0,0-1 0 0 0,0 1 1 0 0,-1-1-1 0 0,1 1 0 0 0,0-1 0 0 0,0 1 1 0 0,0-1-135 0 0,4-21 2720 0 0,20-27-531 0 0,-21 43-1871 0 0,-1 3-239 0 0,0-1-1 0 0,0 0 0 0 0,1 0 1 0 0,-1 1-1 0 0,1-1 1 0 0,0 1-1 0 0,0 0 0 0 0,0 0 1 0 0,0 0-1 0 0,0 0 1 0 0,1 1-1 0 0,-1-1 0 0 0,1 1 1 0 0,0 0-1 0 0,0 0 1 0 0,0 0-1 0 0,0 1 1 0 0,0-1-1 0 0,0 1 0 0 0,4-1-78 0 0,-4 2 57 0 0,-1 0 0 0 0,1 0 0 0 0,-1 1-1 0 0,1-1 1 0 0,-1 1 0 0 0,1-1 0 0 0,-1 1-1 0 0,1 0 1 0 0,-1 1 0 0 0,0-1 0 0 0,1 1 0 0 0,-1-1-1 0 0,0 1 1 0 0,0 0 0 0 0,0 0 0 0 0,0 0-1 0 0,-1 0 1 0 0,1 1 0 0 0,0-1 0 0 0,-1 1-1 0 0,0 0 1 0 0,1 0 0 0 0,-1 0 0 0 0,-1 0-1 0 0,1 0-55 0 0,7 12 208 0 0,0 1 0 0 0,-2 1 1 0 0,0-1-1 0 0,-1 1 1 0 0,0 1-1 0 0,-2-1 0 0 0,0 1 1 0 0,-1-1-1 0 0,-1 1 1 0 0,1 17-210 0 0,-2 14 152 0 0,-2 0 1 0 0,-2 0 0 0 0,-5 18-153 0 0,4-31-108 0 0,1-7-5250 0 0,2-54 958 0 0,-1-31 3952 0 0,1-42 3003 0 0,2 87-1734 0 0,0 1 1 0 0,0 0-1 0 0,1 0 0 0 0,1-1 1 0 0,-1 2-1 0 0,2-1 0 0 0,-1 0 1 0 0,2 0-822 0 0,7-10 523 0 0,2 0 1 0 0,0 0-1 0 0,1 1 1 0 0,1 1-1 0 0,1 1 1 0 0,4-3-524 0 0,30-33 256 0 0,-42 43-623 0 0,15-17 709 0 0,0 1 0 0 0,24-18-342 0 0,-39 37-757 0 0,1 0 1 0 0,0 0 0 0 0,1 1 0 0 0,6-3 756 0 0,-11 6-1275 0 0,0 1 1 0 0,0-1-1 0 0,0 2 0 0 0,1-1 1 0 0,-1 1-1 0 0,0 0 1 0 0,1 0-1 0 0,5 0 1275 0 0,1 4-5259 0 0,-10-1 2475 0 0</inkml:trace>
  <inkml:trace contextRef="#ctx0" brushRef="#br0" timeOffset="3098.165">2477 943 6617 0 0,'4'1'5323'0'0,"14"-2"-1701"0"0,1-16-1578 0 0,0 0 1 0 0,-2-1-1 0 0,7-9-2044 0 0,46-63 1854 0 0,-43 53-2885 0 0,2 1-1 0 0,1 1 1 0 0,11-7 1031 0 0,-2 3-3251 0 0,-35 34 2252 0 0,0 0 0 0 0,-1 0 0 0 0,1 0 0 0 0,-1 0 0 0 0,0-1 0 0 0,0 0 1 0 0,-1 1-1 0 0,1-1 0 0 0,-1 0 0 0 0,-1 0 0 0 0,1 0 0 0 0,-1-2 999 0 0,-1 6-47 0 0,-1 0 0 0 0,1 1-1 0 0,-1-1 1 0 0,1 0 0 0 0,-1 0 0 0 0,0 0-1 0 0,0 1 1 0 0,1-1 0 0 0,-1 0 0 0 0,-1 1-1 0 0,1-1 1 0 0,0 1 0 0 0,0-1 0 0 0,-1 1-1 0 0,1-1 1 0 0,0 1 0 0 0,-1 0-1 0 0,1 0 1 0 0,-1 0 0 0 0,0 0 0 0 0,1 0-1 0 0,-1 0 48 0 0,-4-3-384 0 0,-3-10-1969 0 0</inkml:trace>
  <inkml:trace contextRef="#ctx0" brushRef="#br0" timeOffset="3441.053">2746 198 4673 0 0,'-2'0'194'0'0,"1"1"1"0"0,-1-1-1 0 0,1 1 0 0 0,-1 0 1 0 0,1-1-1 0 0,0 1 0 0 0,-1 0 1 0 0,1 0-1 0 0,0 0 0 0 0,-1 0 1 0 0,1 0-1 0 0,0 0 0 0 0,0 1 1 0 0,0-1-1 0 0,0 0 0 0 0,0 1 0 0 0,0-1 1 0 0,0 0-1 0 0,1 1 0 0 0,-1-1 1 0 0,0 1-1 0 0,1 0 0 0 0,-1-1 1 0 0,1 1-1 0 0,0-1 0 0 0,-1 1 1 0 0,1 0-1 0 0,0-1 0 0 0,0 1 1 0 0,0-1-1 0 0,0 3-194 0 0,0 4 622 0 0,-1 1 1 0 0,1-1-1 0 0,0 1 0 0 0,1 0 0 0 0,1 4-622 0 0,62 311 2026 0 0,-26-108-8377 0 0,-34-192 5051 0 0,-1-1 0 0 0,-2 1 0 0 0,0 0-1 0 0,-1 0 1301 0 0,-1 2-2562 0 0</inkml:trace>
  <inkml:trace contextRef="#ctx0" brushRef="#br0" timeOffset="3790.329">2514 1420 6161 0 0,'-22'5'4307'0'0,"22"-4"-4235"0"0,0-1 0 0 0,-1 0 0 0 0,1 0 0 0 0,0 0 0 0 0,0 0 0 0 0,0 0 0 0 0,0 0 0 0 0,0 0 0 0 0,-1 0 0 0 0,1 0 0 0 0,0 0 0 0 0,0 0 0 0 0,0 0 0 0 0,0-1 0 0 0,0 1 0 0 0,-1 0 0 0 0,1 0 1 0 0,0 0-1 0 0,0 0 0 0 0,0 0 0 0 0,0 0 0 0 0,0 0 0 0 0,0 0 0 0 0,0 0 0 0 0,-1 0 0 0 0,1 0 0 0 0,0-1 0 0 0,0 1 0 0 0,0 0 0 0 0,0 0 0 0 0,0 0 0 0 0,0 0 0 0 0,0 0 0 0 0,0 0 0 0 0,0-1 0 0 0,0 1 0 0 0,0 0 0 0 0,0 0 0 0 0,0 0 0 0 0,0 0 0 0 0,0 0 0 0 0,0-1 0 0 0,0 1 0 0 0,0 0 0 0 0,0 0 0 0 0,0 0 0 0 0,0 0 0 0 0,0 0 0 0 0,0-1 0 0 0,0 1 0 0 0,0 0 0 0 0,0 0 1 0 0,0 0-1 0 0,0 0 0 0 0,0 0-72 0 0,24-28 3741 0 0,-16 21-4143 0 0,92-89 1550 0 0,39-25-1148 0 0,-125 109 20 0 0,1 1 0 0 0,1 1-1 0 0,0 1 1 0 0,11-5-20 0 0,-22 11-26 0 0,0 1-1 0 0,0 0 1 0 0,1 0 0 0 0,-1 0-1 0 0,0 0 1 0 0,0 1 0 0 0,1 0-1 0 0,-1 0 1 0 0,1 1-1 0 0,-1 0 1 0 0,1 0 0 0 0,-1 0-1 0 0,1 0 1 0 0,-1 1 0 0 0,1 0-1 0 0,-1 0 1 0 0,3 1 26 0 0,-6-1-63 0 0,0 0 0 0 0,0 0 0 0 0,-1 0 0 0 0,1 0 0 0 0,0 0 0 0 0,0 1 0 0 0,-1-1 0 0 0,1 0 0 0 0,-1 1 0 0 0,1 0 0 0 0,-1-1 0 0 0,0 1 0 0 0,1 0 0 0 0,-1-1 0 0 0,0 1 0 0 0,0 0 0 0 0,0 0 0 0 0,-1 0 0 0 0,1 0 0 0 0,0 0 0 0 0,0 2 63 0 0,-1 1-98 0 0,1 1 0 0 0,-1-1-1 0 0,0 0 1 0 0,0 0 0 0 0,0 0 0 0 0,-1 0-1 0 0,0 0 1 0 0,0 0 0 0 0,-1 3 98 0 0,-2 7-77 0 0,-2 0 0 0 0,0-1 0 0 0,0 0 1 0 0,-1 0-1 0 0,-8 11 77 0 0,-25 26 306 0 0,23-31 54 0 0,1 1 0 0 0,1 1-1 0 0,-10 19-359 0 0,22-37 193 0 0,1 1-1 0 0,-1 0 0 0 0,1 1 1 0 0,0-1-1 0 0,1 0 0 0 0,-1 1 1 0 0,1-1-1 0 0,0 0 0 0 0,0 1 1 0 0,1 0-1 0 0,-1-1 0 0 0,1 1 1 0 0,1-1-1 0 0,-1 1 0 0 0,1-1 1 0 0,0 1-1 0 0,0-1 0 0 0,1 1 1 0 0,0 2-194 0 0,-1-6 96 0 0,1 0-1 0 0,-1 0 0 0 0,0 0 0 0 0,1-1 1 0 0,-1 1-1 0 0,1-1 0 0 0,-1 1 0 0 0,1-1 1 0 0,0 1-1 0 0,0-1 0 0 0,0 0 0 0 0,0 0 1 0 0,-1 0-1 0 0,1 0 0 0 0,1 0 0 0 0,-1 0 1 0 0,0-1-1 0 0,0 1 0 0 0,0-1 0 0 0,0 1 1 0 0,0-1-1 0 0,1 0 0 0 0,-1 0 0 0 0,0 0 1 0 0,0 0-1 0 0,0 0 0 0 0,1 0 0 0 0,-1-1 1 0 0,0 1-1 0 0,0-1 0 0 0,0 0 0 0 0,0 1 1 0 0,0-1-1 0 0,1-1-94 0 0,8-1 174 0 0,-1-1 0 0 0,1-1 0 0 0,-1 0 0 0 0,0 0 0 0 0,-1-1 0 0 0,2-1-174 0 0,18-15-185 0 0,0-2-1 0 0,9-11 186 0 0,18-26-6397 0 0,-53 57 5721 0 0,-1 1 0 0 0,0 0 0 0 0,1-1 0 0 0,-2 1 0 0 0,1-1 0 0 0,0 0 0 0 0,-1 1 0 0 0,0-1 0 0 0,0 0 0 0 0,0 0 0 0 0,0 0 0 0 0,0 0 0 0 0,-1 0 676 0 0,-4-47-4468 0 0,3 43 4311 0 0,1-21-3179 0 0</inkml:trace>
  <inkml:trace contextRef="#ctx0" brushRef="#br0" timeOffset="4152.062">2951 580 6713 0 0,'36'-43'8188'0'0,"12"3"-5536"0"0,-40 34-2633 0 0,0 0 0 0 0,1 1 0 0 0,0 0 0 0 0,0 0 0 0 0,0 1 0 0 0,0 1 1 0 0,1-1-1 0 0,0 1 0 0 0,-1 1 0 0 0,7-1-19 0 0,-11 3-43 0 0,-1-1-1 0 0,1 1 1 0 0,0 0 0 0 0,-1 1-1 0 0,1-1 1 0 0,0 1 0 0 0,0 0 0 0 0,-1 0-1 0 0,1 0 1 0 0,-1 1 0 0 0,1-1 0 0 0,-1 1-1 0 0,0 0 1 0 0,0 1 0 0 0,1-1 0 0 0,-2 1-1 0 0,1 0 1 0 0,0 0 0 0 0,0 0 0 0 0,-1 0-1 0 0,0 0 1 0 0,0 1 0 0 0,0 0-1 0 0,0-1 1 0 0,0 1 0 0 0,-1 0 0 0 0,1 1-1 0 0,0 2 44 0 0,1 2-628 0 0,-1-1-1 0 0,0 1 1 0 0,0 0-1 0 0,-1 0 1 0 0,0 0 0 0 0,0 7 628 0 0,-1-4-1471 0 0,0 0 0 0 0,-1 0 0 0 0,0 0 1 0 0,-1 0-1 0 0,-1 0 1471 0 0,2-11-53 0 0,0 0 0 0 0,0 0 0 0 0,-1 0 0 0 0,1 0 0 0 0,0 1 0 0 0,-1-1 0 0 0,1 0 0 0 0,-1 0 0 0 0,1 0 0 0 0,-1 0 0 0 0,0 0 0 0 0,1 0 0 0 0,-1 0 0 0 0,0 0 0 0 0,1 0 0 0 0,-1-1 0 0 0,0 1 0 0 0,0 0 0 0 0,0 0 0 0 0,0 0 53 0 0,-4 2-378 0 0,-2 9-2008 0 0</inkml:trace>
  <inkml:trace contextRef="#ctx0" brushRef="#br0" timeOffset="4488.752">3118 698 5697 0 0,'7'21'4378'0'0,"-4"23"-2479"0"0,-3-29-1445 0 0,8 56 2135 0 0,8 33-2589 0 0,-5-47 1214 0 0,-4 1 0 0 0,1 52-1214 0 0,-8-104 256 0 0,0-1 0 0 0,1 1 0 0 0,-1 0 0 0 0,1-1 0 0 0,0 1 0 0 0,1-1 0 0 0,-1 1-256 0 0,0-5 74 0 0,-1-1 1 0 0,0 1-1 0 0,0 0 0 0 0,1-1 0 0 0,-1 1 1 0 0,0-1-1 0 0,1 1 0 0 0,-1-1 0 0 0,0 1 1 0 0,1-1-1 0 0,-1 1 0 0 0,1-1 1 0 0,-1 1-1 0 0,1-1 0 0 0,-1 1 0 0 0,1-1 1 0 0,-1 0-1 0 0,1 1 0 0 0,0-1 0 0 0,-1 0 1 0 0,1 0-1 0 0,-1 0 0 0 0,2 1-74 0 0,-1-1 89 0 0,0-1-1 0 0,0 1 1 0 0,1 0-1 0 0,-1 0 1 0 0,0-1-1 0 0,0 1 1 0 0,0-1-1 0 0,0 1 1 0 0,0-1-1 0 0,0 1 1 0 0,0-1-1 0 0,0 0 1 0 0,0 0-1 0 0,0 1 1 0 0,0-1-1 0 0,0 0 1 0 0,0 0-1 0 0,0 0-88 0 0,95-102 2333 0 0,36-34-2068 0 0,-118 125-685 0 0,-1 1 1 0 0,2 0-1 0 0,-1 1 0 0 0,13-7 420 0 0,3 3-4496 0 0,2 2-5751 0 0,-24 2 5662 0 0,-5 7 2056 0 0</inkml:trace>
  <inkml:trace contextRef="#ctx0" brushRef="#br0" timeOffset="4836.213">3523 47 5305 0 0,'1'35'4457'0'0,"2"-1"0"0"0,6 30-4457 0 0,11 32 3464 0 0,7 7-3464 0 0,8 38 2149 0 0,-20-72-1449 0 0,45 207 2217 0 0,8 157-2917 0 0,-55-331 506 0 0,-9-67-2197 0 0,-3-25-4922 0 0,-26-115-554 0 0,-2-2 3781 0 0,3 13 2143 0 0,16 59-1068 0 0</inkml:trace>
  <inkml:trace contextRef="#ctx0" brushRef="#br0" timeOffset="5171.092">3642 814 4169 0 0,'-1'-2'545'0'0,"0"-1"1"0"0,1 0-1 0 0,-1 1 1 0 0,1-1-1 0 0,0 0 0 0 0,0 1 1 0 0,0-1-1 0 0,0 0 1 0 0,0 0-1 0 0,1 1 1 0 0,-1-1-1 0 0,1 0 0 0 0,0 1 1 0 0,-1-1-1 0 0,1 1 1 0 0,1-1-1 0 0,-1 1 1 0 0,0-1-1 0 0,1 1-545 0 0,2-4 738 0 0,0 0 0 0 0,0 1-1 0 0,1-1 1 0 0,-1 1 0 0 0,2 0 0 0 0,-1 1 0 0 0,6-5-738 0 0,9-4 997 0 0,0 1 1 0 0,1 0-1 0 0,1 1 0 0 0,6-1-997 0 0,31-10 630 0 0,1 2-1 0 0,0 2 0 0 0,27-2-629 0 0,97-10-3024 0 0,-179 29 2959 0 0,38-8-6347 0 0,-42 8 5967 0 0,0 0-1 0 0,1 1 1 0 0,-1-1 0 0 0,1 0-1 0 0,-1 0 1 0 0,0 1-1 0 0,1-1 1 0 0,-1 0 0 0 0,0 0-1 0 0,0-1 1 0 0,0 1-1 0 0,0 0 1 0 0,0 0 0 0 0,0 0-1 0 0,0-1 1 0 0,0 1 0 0 0,-1-1-1 0 0,1 1 1 0 0,0 0-1 0 0,-1-1 1 0 0,1 1 0 0 0,-1-1-1 0 0,0 1 1 0 0,1-2 445 0 0,1-8-3584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8:29.3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10586 428 5457 0 0,'-1'1'339'0'0,"0"0"1"0"0,1 0-1 0 0,-1 0 0 0 0,1 0 0 0 0,-1 0 1 0 0,1 0-1 0 0,-1 0 0 0 0,1 0 0 0 0,-1 0 0 0 0,1 0 1 0 0,0 0-1 0 0,0 1 0 0 0,0-1 0 0 0,0 0 1 0 0,0 0-1 0 0,0 0 0 0 0,0 1 0 0 0,0-1 0 0 0,0 0 1 0 0,0 0-1 0 0,1 0 0 0 0,-1 0 0 0 0,0 1 1 0 0,1-1-1 0 0,-1 0 0 0 0,1 0 0 0 0,-1 0 0 0 0,1 0 1 0 0,0 0-1 0 0,-1 0 0 0 0,1 0 0 0 0,0 0 1 0 0,0-1-1 0 0,0 1 0 0 0,0 1-339 0 0,0-2 217 0 0,0 1 0 0 0,-1 0 0 0 0,1-1 1 0 0,0 1-1 0 0,-1 0 0 0 0,1-1 0 0 0,0 1 0 0 0,-1 0 0 0 0,1 0 1 0 0,-1-1-1 0 0,0 1 0 0 0,1 0 0 0 0,-1 0 0 0 0,0 0 0 0 0,1 0 0 0 0,-1 0 1 0 0,0 0-1 0 0,0 0 0 0 0,0 0 0 0 0,0-1 0 0 0,0 1 0 0 0,0 0 0 0 0,0 0 1 0 0,0 0-1 0 0,0 0 0 0 0,0 0 0 0 0,0 0 0 0 0,-1 0 0 0 0,1 0 0 0 0,0 0 1 0 0,-1 0-1 0 0,1-1 0 0 0,-1 2-217 0 0,-12 12 1833 0 0,10-10-1687 0 0,0-1 0 0 0,0 0 0 0 0,0 0 0 0 0,0 0 0 0 0,0 0 0 0 0,-1-1 0 0 0,1 1 0 0 0,-1-1 0 0 0,0 0 0 0 0,0 0 0 0 0,0 0 0 0 0,-2 0-146 0 0,-23 8 257 0 0,-283 88 705 0 0,222-74-965 0 0,0-5 0 0 0,-54 4 3 0 0,13-10 118 0 0,-1-5 0 0 0,0-7-1 0 0,0-4 1 0 0,-44-12-118 0 0,-334-59 388 0 0,161 20-276 0 0,-524-83 35 0 0,-509-63 122 0 0,884 156-166 0 0,-225-26-30 0 0,-461-55-52 0 0,868 109-9 0 0,0 14 1 0 0,-242 32-13 0 0,406-13-23 0 0,2 7 0 0 0,-64 22 23 0 0,84-13-6 0 0,2 6 0 0 0,1 6 0 0 0,3 5 0 0 0,-50 30 6 0 0,-308 204 4 0 0,160-88-24 0 0,296-182-101 0 0,-1 0 1 0 0,-1-1-1 0 0,-6 0 121 0 0,-31 3-2573 0 0,59-15 1560 0 0,-1-1 0 0 0,1 0 0 0 0,-1 0 0 0 0,1 0 0 0 0,0-1 0 0 0,-1 0 0 0 0,1 0 0 0 0,-3-1 1013 0 0,-14-8-5126 0 0,2-8 2401 0 0,9 6 511 0 0,-13-3-4290 0 0</inkml:trace>
  <inkml:trace contextRef="#ctx0" brushRef="#br0" timeOffset="1049.816">356 338 5097 0 0,'13'19'7412'0'0,"-13"-12"-6134"0"0,0 0-1 0 0,-1 0 1 0 0,-1-1-1 0 0,1 1 1 0 0,-1 0-1 0 0,0-1 1 0 0,-2 4-1278 0 0,-6 13 1227 0 0,-2 0 0 0 0,-11 16-1227 0 0,-1 3 30 0 0,-25 42 170 0 0,-3-3 0 0 0,-61 72-200 0 0,112-151 62 0 0,0-1 1 0 0,0 0 0 0 0,0 0-1 0 0,0 1 1 0 0,0-1-1 0 0,-1 0 1 0 0,1 0-1 0 0,0 0 1 0 0,0 0-1 0 0,-1-1 1 0 0,1 1-1 0 0,-1 0 1 0 0,1 0 0 0 0,-1-1-1 0 0,1 1 1 0 0,-1-1-1 0 0,1 0 1 0 0,-1 1-1 0 0,1-1 1 0 0,-1 0-1 0 0,0 0 1 0 0,1 0-1 0 0,-1 0 1 0 0,0 0 0 0 0,1 0-1 0 0,-1 0 1 0 0,1-1-1 0 0,-1 1 1 0 0,1 0-1 0 0,-1-1 1 0 0,1 0-1 0 0,-2 0-62 0 0,-22-3 825 0 0,25 4-769 0 0,0-1-38 0 0,0 1 0 0 0,0 0 0 0 0,0-1 0 0 0,0 1 0 0 0,0 0 1 0 0,0 0-1 0 0,0-1 0 0 0,0 1 0 0 0,0 0 0 0 0,0-1 0 0 0,0 1 0 0 0,1 0 0 0 0,-1 0 0 0 0,0-1 1 0 0,0 1-1 0 0,0 0 0 0 0,1 0 0 0 0,-1-1 0 0 0,0 1 0 0 0,0 0 0 0 0,0 0 0 0 0,1 0 0 0 0,-1-1 1 0 0,0 1-1 0 0,1 0 0 0 0,-1 0 0 0 0,0 0 0 0 0,0 0 0 0 0,1 0 0 0 0,-1 0 0 0 0,0-1 1 0 0,1 1-1 0 0,-1 0 0 0 0,0 0 0 0 0,1 0 0 0 0,-1 0 0 0 0,0 0 0 0 0,1 0-18 0 0,17 4 105 0 0,16 10-253 0 0,-34-14 152 0 0,63 27-28 0 0,0-3 0 0 0,2-2 0 0 0,1-4 0 0 0,21 2 24 0 0,-1 0-518 0 0,-1 4 0 0 0,12 9 518 0 0,-86-29-943 0 0,-1 1 0 0 0,1 0 1 0 0,-1 1-1 0 0,0 0 0 0 0,8 7 943 0 0,1 6-4695 0 0,-6 2-3340 0 0,-5-8 1777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3:03.7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574 4381 5377 0 0,'-5'4'120'0'0,"1"0"0"0"0,0 1 0 0 0,0-1-1 0 0,0 1 1 0 0,1-1 0 0 0,-1 1 0 0 0,1 0-1 0 0,-1 4-119 0 0,-19 25 5067 0 0,22-34-4748 0 0,0 0 0 0 0,-1 0 0 0 0,1 0 0 0 0,0 0 0 0 0,0-1-1 0 0,0 1 1 0 0,0 0 0 0 0,0 0 0 0 0,0-1 0 0 0,0 1 0 0 0,0 0-1 0 0,0-1 1 0 0,0 1 0 0 0,0-1 0 0 0,0 0 0 0 0,0 1-1 0 0,0-1 1 0 0,0 0 0 0 0,0 1 0 0 0,0-1 0 0 0,0 0-319 0 0,-24-20 1639 0 0,22 19-1094 0 0,-50-44 218 0 0,2-2 1 0 0,3-3-1 0 0,1-2 1 0 0,3-1-1 0 0,-20-34-763 0 0,42 52 340 0 0,1 0 0 0 0,2-1-1 0 0,1 0 1 0 0,2-2 0 0 0,2 0 0 0 0,1-1-1 0 0,2 0 1 0 0,2-1 0 0 0,2 0 0 0 0,2-1-340 0 0,3-26 144 0 0,3-1 0 0 0,3 1 0 0 0,3 0 0 0 0,15-64-144 0 0,-13 76 45 0 0,1-4 53 0 0,49-263 154 0 0,-45 263-260 0 0,3 2 0 0 0,3 0-1 0 0,2 1 1 0 0,11-17 8 0 0,8 2 6 0 0,3 3-1 0 0,3 1 0 0 0,41-43-5 0 0,-3 10-44 0 0,4 4 0 0 0,76-61 44 0 0,48-16-28 0 0,192-118 28 0 0,-237 188 58 0 0,4 7 1 0 0,38-8-59 0 0,-53 26-33 0 0,26-6-9 0 0,3 9-1 0 0,112-27 43 0 0,-177 68-5 0 0,10 4 5 0 0,1 0-14 0 0,21-4-21 0 0,2 8 0 0 0,23 3 35 0 0,315-14-14 0 0,-200 26-38 0 0,0 14 0 0 0,108 21 52 0 0,-303-15-23 0 0,6-1 0 0 0,-1 5 0 0 0,0 4 0 0 0,54 17 23 0 0,-72-7-122 0 0,74 32 122 0 0,-80-40-1343 0 0,-61-14-667 0 0,-17-3 1445 0 0,0-1 0 0 0,0 0 0 0 0,1 0-1 0 0,-1 0 1 0 0,0 0 0 0 0,0-1 0 0 0,0 1 0 0 0,1 0 0 0 0,-1 0-1 0 0,0-1 1 0 0,0 1 0 0 0,0-1 0 0 0,0 1 0 0 0,0-1 0 0 0,0 1-1 0 0,0-1 1 0 0,0 0 0 0 0,0 0 0 0 0,0 1 0 0 0,0-1 0 0 0,0 0-1 0 0,0 0 1 0 0,0 0 0 0 0,-1 0 0 0 0,1 0 0 0 0,0 0 0 0 0,-1 0 565 0 0,4-3-5580 0 0</inkml:trace>
  <inkml:trace contextRef="#ctx0" brushRef="#br0" timeOffset="1054.174">5586 1 5473 0 0,'-9'4'-82'0'0,"-15"9"3868"0"0,23-13-3665 0 0,1 0 0 0 0,0 0 0 0 0,-1 1 0 0 0,1-1 0 0 0,0 0-1 0 0,-1 0 1 0 0,1 0 0 0 0,0 1 0 0 0,-1-1 0 0 0,1 0 0 0 0,0 0-1 0 0,-1 1 1 0 0,1-1 0 0 0,0 0 0 0 0,0 1 0 0 0,-1-1 0 0 0,1 0 0 0 0,0 1-1 0 0,0-1 1 0 0,0 0 0 0 0,-1 1 0 0 0,1-1 0 0 0,0 1 0 0 0,0-1-1 0 0,0 0 1 0 0,0 1 0 0 0,0-1 0 0 0,0 0 0 0 0,0 1 0 0 0,0-1 0 0 0,0 1-1 0 0,0-1 1 0 0,0 0 0 0 0,0 1 0 0 0,0-1 0 0 0,0 1 0 0 0,0-1-1 0 0,1 0 1 0 0,-1 1 0 0 0,0-1 0 0 0,0 0 0 0 0,0 1 0 0 0,1 0-121 0 0,17 20 864 0 0,0 2 1 0 0,-2 0 0 0 0,0 1 0 0 0,8 18-865 0 0,24 38 980 0 0,-25-50-702 0 0,1-1-1 0 0,1-1 0 0 0,2-1 1 0 0,1-2-1 0 0,20 15-277 0 0,28 17 304 0 0,54 29-304 0 0,-86-62 298 0 0,-172-3 165 0 0,94-11-242 0 0,0 2 1 0 0,1 1-1 0 0,1 2 1 0 0,1 1 0 0 0,0 1-1 0 0,-22 17-221 0 0,-13 15 581 0 0,3 3 0 0 0,-20 23-581 0 0,80-72 2 0 0,-212 187 968 0 0,174-141-846 0 0,41-53-5901 0 0,1-22-3217 0 0,3 10 3010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3:52.1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62 481 2537 0 0,'-3'-3'642'0'0,"0"-1"0"0"0,0 1 0 0 0,-1 0 0 0 0,1 0 0 0 0,-1 0 0 0 0,1 1 0 0 0,-1-1 0 0 0,0 1 0 0 0,0 0 0 0 0,0 0 1 0 0,0 0-1 0 0,-1 0 0 0 0,1 1 0 0 0,0 0 0 0 0,-1-1-642 0 0,6 4 3332 0 0,16 0-2845 0 0,26-10-180 0 0,0-3-1 0 0,0-1 0 0 0,5-4-306 0 0,-35 11 38 0 0,1 0-18 0 0,-1 0-1 0 0,1 1 0 0 0,0 0 1 0 0,1 1-1 0 0,-1 1 0 0 0,4 0-19 0 0,-14 2 9 0 0,-1 0 0 0 0,1 0 0 0 0,-1 0 0 0 0,0 1 1 0 0,1-1-1 0 0,-1 1 0 0 0,0 0 0 0 0,0 0 0 0 0,1 0 0 0 0,-1 0 0 0 0,0 0 0 0 0,0 1 0 0 0,0 0 0 0 0,0-1 0 0 0,-1 1 1 0 0,1 0-1 0 0,0 1 0 0 0,-1-1 0 0 0,1 0 0 0 0,-1 1 0 0 0,0-1 0 0 0,0 1 0 0 0,0 0 0 0 0,0-1 0 0 0,0 1 0 0 0,-1 0 1 0 0,1 0-1 0 0,-1 1 0 0 0,1 0-9 0 0,3 11 69 0 0,-1 0 0 0 0,0 1 0 0 0,0-1 0 0 0,-2 1 0 0 0,0 0 0 0 0,-1 0 0 0 0,-1 0 0 0 0,0 5-69 0 0,-4 33 434 0 0,-9 44-434 0 0,4-35 71 0 0,-8 23 108 0 0,11-63-710 0 0,1 0 0 0 0,1 1 0 0 0,1-1 0 0 0,1 7 531 0 0,2-29-155 0 0,0 0 0 0 0,-1-1 0 0 0,1 1 0 0 0,0-1 0 0 0,0 1 0 0 0,0 0 0 0 0,0-1 0 0 0,0 1 0 0 0,0-1 0 0 0,0 1 1 0 0,0 0-1 0 0,0-1 0 0 0,0 1 0 0 0,0-1 0 0 0,0 1 0 0 0,1-1 0 0 0,-1 1 0 0 0,0 0 0 0 0,0-1 0 0 0,1 1 1 0 0,-1-1-1 0 0,0 1 0 0 0,1-1 0 0 0,-1 1 0 0 0,0-1 0 0 0,1 1 0 0 0,-1-1 0 0 0,1 0 0 0 0,-1 1 155 0 0,10-15-3689 0 0,6-30 395 0 0,-11 22 382 0 0</inkml:trace>
  <inkml:trace contextRef="#ctx0" brushRef="#br0" timeOffset="332.229">402 659 5657 0 0,'4'6'5026'0'0,"15"16"-3668"0"0,-3-6-1131 0 0,54 59 439 0 0,-16-19-584 0 0,-53-55-104 0 0,34 34-1116 0 0,-34-33 749 0 0,1-1 0 0 0,-1 0 0 0 0,1 1 0 0 0,0-1 0 0 0,-1 0 0 0 0,1 0 0 0 0,0 0 0 0 0,0-1 0 0 0,0 1 0 0 0,0 0 0 0 0,0-1 0 0 0,0 1 0 0 0,0-1 389 0 0,0 0-1465 0 0,2-3-1749 0 0</inkml:trace>
  <inkml:trace contextRef="#ctx0" brushRef="#br0" timeOffset="882.642">531 543 6977 0 0,'-15'5'5016'0'0,"24"-7"-409"0"0,25-18-3554 0 0,-4 0-920 0 0,1 3 1 0 0,0 0-1 0 0,2 2 1 0 0,8-2-134 0 0,-31 14-333 0 0,0-1 1 0 0,0-1-1 0 0,0 1 1 0 0,-1-2-1 0 0,0 1 1 0 0,0-1 0 0 0,0 0-1 0 0,-1-1 1 0 0,7-6 332 0 0,1-6-1651 0 0,0 0 1 0 0,-1 0 0 0 0,9-16 1650 0 0,-26 28-1302 0 0,-6-15 1808 0 0,4 18 1681 0 0,3 14 1689 0 0,7 118-1059 0 0,5-2-1 0 0,9 14-2816 0 0,4 54 1145 0 0,-15-60-1393 0 0,-6-132-2374 0 0,2-9-237 0 0,5-13-2832 0 0,-8-31 375 0 0,-2 28 1891 0 0</inkml:trace>
  <inkml:trace contextRef="#ctx0" brushRef="#br0" timeOffset="1534.751">994 318 5665 0 0,'-3'-1'441'0'0,"-7"-5"4430"0"0,15 4 32 0 0,17-3-4445 0 0,12-7-232 0 0,-14 4-205 0 0,0 1 0 0 0,1 1 0 0 0,0 1-1 0 0,0 1-20 0 0,-15 3 11 0 0,-1 0 0 0 0,1 1 0 0 0,0 0 0 0 0,-1 0 0 0 0,1 0-1 0 0,0 1 1 0 0,-1 0 0 0 0,1 0 0 0 0,-1 0 0 0 0,1 0 0 0 0,-1 1-1 0 0,1 0 1 0 0,-1 1 0 0 0,0-1 0 0 0,0 1 0 0 0,0 0 0 0 0,1 1-11 0 0,-4-2 82 0 0,-1 0 0 0 0,1 1 0 0 0,-1-1 0 0 0,1 0 0 0 0,-1 1 0 0 0,0-1 1 0 0,0 1-1 0 0,0 0 0 0 0,0-1 0 0 0,-1 1 0 0 0,1 0 0 0 0,-1 0 0 0 0,1-1 0 0 0,-1 1 1 0 0,0 0-1 0 0,0 2-82 0 0,-3 48 679 0 0,-3-10-680 0 0,-14 95 541 0 0,-3-49-3259 0 0,23-93-656 0 0,5-51-1531 0 0,7 10 3369 0 0,4-16 927 0 0,6 5 3495 0 0,-22 55-2702 0 0,0 1 0 0 0,0 0 0 0 0,1-1 1 0 0,-1 1-1 0 0,1 0 0 0 0,-1 0 0 0 0,0-1 0 0 0,1 1 0 0 0,-1 0 1 0 0,0 0-1 0 0,1-1 0 0 0,-1 1 0 0 0,1 0 0 0 0,-1 0 0 0 0,1 0 0 0 0,-1 0 1 0 0,1 0-1 0 0,-1-1 0 0 0,0 1 0 0 0,1 0 0 0 0,-1 0 0 0 0,1 0 1 0 0,-1 0-1 0 0,1 0 0 0 0,-1 1 0 0 0,1-1 0 0 0,-1 0 0 0 0,1 0 1 0 0,-1 0-1 0 0,1 0-183 0 0,20 9 2133 0 0,17 16-1350 0 0,1 3-680 0 0,19 14-1204 0 0,-24-12-7087 0 0,-25-22 5225 0 0,20 2-281 0 0</inkml:trace>
  <inkml:trace contextRef="#ctx0" brushRef="#br0" timeOffset="1880.171">1538 1 6201 0 0,'6'53'9981'0'0,"15"36"-6724"0"0,-4-19-1595 0 0,-2 16 676 0 0,-4 8-2338 0 0,-4-29 146 0 0,3-1 1 0 0,14 47-147 0 0,-4-49-2710 0 0,-11-37-2842 0 0,-16-33-2947 0 0,-24-32 5796 0 0,25 21 99 0 0</inkml:trace>
  <inkml:trace contextRef="#ctx0" brushRef="#br0" timeOffset="2212.175">1588 374 6561 0 0,'0'0'174'0'0,"0"0"0"0"0,0 0 0 0 0,0 0 0 0 0,1 0-1 0 0,-1 0 1 0 0,0 0 0 0 0,0 0 0 0 0,0 0-1 0 0,0 0 1 0 0,1 0 0 0 0,-1 1 0 0 0,0-1 0 0 0,0 0-1 0 0,0 0 1 0 0,0 0 0 0 0,0 0 0 0 0,0 0 0 0 0,0 1-1 0 0,1-1 1 0 0,-1 0 0 0 0,0 0 0 0 0,0 0-1 0 0,0 0 1 0 0,0 1 0 0 0,0-1 0 0 0,0 0 0 0 0,0 0-1 0 0,0 0 1 0 0,0 0 0 0 0,0 1 0 0 0,0-1-1 0 0,0 0 1 0 0,0 0 0 0 0,0 0 0 0 0,0 1 0 0 0,0-1-1 0 0,0 0 1 0 0,0 0 0 0 0,0 0 0 0 0,0 0 0 0 0,-1 1-1 0 0,1-1 1 0 0,0 0 0 0 0,0 0 0 0 0,0 0-1 0 0,0 0 1 0 0,0 0 0 0 0,0 1 0 0 0,0-1 0 0 0,-1 0-1 0 0,1 0 1 0 0,0 0 0 0 0,0 0 0 0 0,0 0 0 0 0,0 0-1 0 0,0 0 1 0 0,-1 0 0 0 0,1 1 0 0 0,0-1-1 0 0,0 0 1 0 0,0 0-174 0 0,1 0 198 0 0,0 1-1 0 0,0 0 0 0 0,0-1 0 0 0,0 1 1 0 0,0 0-1 0 0,1-1 0 0 0,-1 0 1 0 0,0 1-1 0 0,0-1 0 0 0,1 0 1 0 0,-1 1-1 0 0,0-1 0 0 0,0 0 0 0 0,1 0 1 0 0,-1 0-1 0 0,1 0-197 0 0,73-20 1701 0 0,10-1-4122 0 0,-28 16-7457 0 0,-68-5 5698 0 0,11 11 671 0 0</inkml:trace>
  <inkml:trace contextRef="#ctx0" brushRef="#br0" timeOffset="2614.929">1337 933 5041 0 0,'-4'6'607'0'0,"-1"1"0"0"0,1-1 0 0 0,1 1 0 0 0,-1 0 0 0 0,1 0-1 0 0,0 0 1 0 0,1 1 0 0 0,-1 0-607 0 0,3-3 408 0 0,-1 0-1 0 0,1 0 0 0 0,0-1 1 0 0,1 1-1 0 0,-1 0 0 0 0,1-1 1 0 0,0 1-1 0 0,0 0 1 0 0,0-1-1 0 0,0 1 0 0 0,1-1 1 0 0,0 0-1 0 0,0 1 0 0 0,1 1-407 0 0,-2-6 27 0 0,7 19 743 0 0,2-1 0 0 0,0 0 0 0 0,1-1 0 0 0,1-1 0 0 0,13 16-770 0 0,-23-29 48 0 0,1 0-1 0 0,0-1 1 0 0,0 1 0 0 0,0-1 0 0 0,0 1 0 0 0,0-1 0 0 0,0 0 0 0 0,0 0-1 0 0,1 0 1 0 0,-1 0 0 0 0,1-1 0 0 0,0 0 0 0 0,-1 0 0 0 0,1 0 0 0 0,0 0 0 0 0,0 0-1 0 0,0 0 1 0 0,-1-1 0 0 0,1 0 0 0 0,0 0 0 0 0,0 0 0 0 0,0 0 0 0 0,0-1-1 0 0,0 0 1 0 0,-1 0 0 0 0,1 0 0 0 0,0 0 0 0 0,-1 0 0 0 0,1 0 0 0 0,0-1 0 0 0,-1 0-1 0 0,0 0 1 0 0,1 0 0 0 0,0-1-48 0 0,4-2-4 0 0,-1 0 1 0 0,0 0-1 0 0,-1-1 0 0 0,1 0 1 0 0,-1 0-1 0 0,0 0 0 0 0,0-1 0 0 0,-1 0 1 0 0,0 0-1 0 0,0 0 0 0 0,-1-1 1 0 0,0 1-1 0 0,0-1 0 0 0,-1 0 1 0 0,0-1-1 0 0,0 1 0 0 0,-1 0 0 0 0,0-1 1 0 0,0 1-1 0 0,-1-1 0 0 0,0 0 1 0 0,-1 1-1 0 0,0-4 4 0 0,0 5-15 0 0,0-1 1 0 0,-1 1-1 0 0,0 0 0 0 0,0 1 1 0 0,0-1-1 0 0,-1 0 1 0 0,0 0-1 0 0,0 0 0 0 0,-1 1 1 0 0,0-1-1 0 0,0 1 1 0 0,-4-6 14 0 0,5 9 7 0 0,-1 0 1 0 0,0-1 0 0 0,0 1 0 0 0,0 0 0 0 0,0 1 0 0 0,-1-1-1 0 0,1 0 1 0 0,-1 1 0 0 0,0 0 0 0 0,1 0 0 0 0,-1 0 0 0 0,0 0-1 0 0,0 1 1 0 0,0-1 0 0 0,0 1 0 0 0,-1 0 0 0 0,1 0 0 0 0,0 1-1 0 0,0-1 1 0 0,-1 1 0 0 0,-3 0-8 0 0,0-1 0 0 0,-1 1 0 0 0,1 0 0 0 0,-1 0 0 0 0,1 1 0 0 0,-1 0 0 0 0,1 0 0 0 0,0 1 0 0 0,-1 0 0 0 0,1 1-1 0 0,0-1 1 0 0,0 2 0 0 0,1-1 0 0 0,-1 1 0 0 0,1 0 0 0 0,-1 1 0 0 0,1 0 0 0 0,1 0 0 0 0,-1 0 0 0 0,0 2 0 0 0,-3 3-133 0 0,1 1 1 0 0,0 0-1 0 0,1 0 1 0 0,0 1-1 0 0,0 0 1 0 0,2 1 0 0 0,-1 0-1 0 0,2 0 1 0 0,-1 0-1 0 0,2 0 1 0 0,-3 14 132 0 0,4-11-1634 0 0,0 0 0 0 0,1 0 0 0 0,1 0 0 0 0,1 0 0 0 0,0 0 0 0 0,2 11 1634 0 0,-2-27-73 0 0,1 0 1 0 0,-1 0 0 0 0,0 0-1 0 0,0 1 1 0 0,0-1 0 0 0,0 0-1 0 0,0 0 1 0 0,0 1 0 0 0,0-1-1 0 0,0 0 1 0 0,1 1 0 0 0,-1-1-1 0 0,0 0 1 0 0,0 0-1 0 0,0 1 1 0 0,0-1 0 0 0,0 0-1 0 0,-1 0 1 0 0,1 1 0 0 0,0-1-1 0 0,0 0 1 0 0,0 0 0 0 0,0 1-1 0 0,0-1 1 0 0,0 0 0 0 0,0 0-1 0 0,0 1 1 0 0,-1-1 0 0 0,1 0-1 0 0,0 0 1 0 0,0 1-1 0 0,0-1 1 0 0,0 0 0 0 0,-1 0-1 0 0,1 0 1 0 0,0 0 0 0 0,0 1-1 0 0,-1-1 1 0 0,1 0 0 0 0,0 0-1 0 0,0 0 1 0 0,-1 0 0 0 0,1 0-1 0 0,0 0 1 0 0,0 0 0 0 0,-1 1 72 0 0,-2-1-991 0 0,2 5-2459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7:26.89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 1944 6665 0 0,'-2'1'551'0'0,"-1"-1"0"0"0,1 0 0 0 0,0 0 0 0 0,0 0 0 0 0,0 0 0 0 0,0 0 0 0 0,0-1 0 0 0,0 1 0 0 0,0-1 0 0 0,0 1 0 0 0,0-1 0 0 0,0 0 0 0 0,-1 0-551 0 0,2 0 346 0 0,1 0 1 0 0,-1-1 0 0 0,1 1-1 0 0,0 0 1 0 0,-1-1 0 0 0,1 1 0 0 0,0 0-1 0 0,0 0 1 0 0,0-1 0 0 0,0 1-1 0 0,0 0 1 0 0,0-1 0 0 0,0 1 0 0 0,0 0-1 0 0,1-1 1 0 0,-1 1 0 0 0,1-1-347 0 0,0-12-111 0 0,3-19 1779 0 0,-1 13-868 0 0,-1 1 0 0 0,-1 0 0 0 0,-1-1 0 0 0,-1-3-800 0 0,2 8 106 0 0,1 1 0 0 0,0 0 1 0 0,1 0-1 0 0,1 0 0 0 0,0 0 1 0 0,1 0-1 0 0,0 1 0 0 0,1 0 1 0 0,3-4-107 0 0,-5 9 25 0 0,43-88 249 0 0,4 3-1 0 0,4 2 0 0 0,4 2 0 0 0,7-1-273 0 0,77-90 992 0 0,63-51-992 0 0,-139 164 123 0 0,4 3 1 0 0,2 4-1 0 0,2 2 1 0 0,3 4-1 0 0,69-35-123 0 0,-35 33-12 0 0,3 5 0 0 0,2 4 0 0 0,53-10 12 0 0,-57 21-15 0 0,1 5 0 0 0,1 6 0 0 0,1 4 1 0 0,1 5-1 0 0,45 3 15 0 0,-80 10-10 0 0,1 4 1 0 0,0 4-1 0 0,-1 3 1 0 0,0 4-1 0 0,-1 4 1 0 0,0 3-1 0 0,-2 3 1 0 0,5 6 9 0 0,-44-12-5 0 0,-2 2 0 0 0,0 2 1 0 0,-1 1-1 0 0,-2 2 0 0 0,0 2 0 0 0,17 15 5 0 0,49 49-81 0 0,33 41 81 0 0,-88-80 3 0 0,-2 1 1 0 0,-3 2-1 0 0,-2 1 0 0 0,-2 3 0 0 0,4 12-3 0 0,19 46 39 0 0,-5 2 0 0 0,6 31-39 0 0,-36-75 48 0 0,-2 1 1 0 0,-4 1-1 0 0,5 46-48 0 0,22 231 133 0 0,-35-203-49 0 0,-6 103-84 0 0,-20 150-46 0 0,11-314 19 0 0,-5 22-55 0 0,-6 1 0 0 0,-4-2-1 0 0,-6 8 83 0 0,20-95-103 0 0,-1 0-1 0 0,-1-1 1 0 0,-1 0-1 0 0,-1 0 1 0 0,-8 13 103 0 0,13-24-376 0 0,-1-1 0 0 0,2 1-1 0 0,-1 0 1 0 0,2 1 0 0 0,-1 0 376 0 0,-7 24-3483 0 0,-5-2-5172 0 0,10-21 4426 0 0,11 7-1560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3:52.1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62 481 2537 0 0,'-3'-3'642'0'0,"0"-1"0"0"0,0 1 0 0 0,-1 0 0 0 0,1 0 0 0 0,-1 0 0 0 0,1 1 0 0 0,-1-1 0 0 0,0 1 0 0 0,0 0 0 0 0,0 0 1 0 0,0 0-1 0 0,-1 0 0 0 0,1 1 0 0 0,0 0 0 0 0,-1-1-642 0 0,6 4 3332 0 0,16 0-2845 0 0,26-10-180 0 0,0-3-1 0 0,0-1 0 0 0,5-4-306 0 0,-35 11 38 0 0,1 0-18 0 0,-1 0-1 0 0,1 1 0 0 0,0 0 1 0 0,1 1-1 0 0,-1 1 0 0 0,4 0-19 0 0,-14 2 9 0 0,-1 0 0 0 0,1 0 0 0 0,-1 0 0 0 0,0 1 1 0 0,1-1-1 0 0,-1 1 0 0 0,0 0 0 0 0,0 0 0 0 0,1 0 0 0 0,-1 0 0 0 0,0 0 0 0 0,0 1 0 0 0,0 0 0 0 0,0-1 0 0 0,-1 1 1 0 0,1 0-1 0 0,0 1 0 0 0,-1-1 0 0 0,1 0 0 0 0,-1 1 0 0 0,0-1 0 0 0,0 1 0 0 0,0 0 0 0 0,0-1 0 0 0,0 1 0 0 0,-1 0 1 0 0,1 0-1 0 0,-1 1 0 0 0,1 0-9 0 0,3 11 69 0 0,-1 0 0 0 0,0 1 0 0 0,0-1 0 0 0,-2 1 0 0 0,0 0 0 0 0,-1 0 0 0 0,-1 0 0 0 0,0 5-69 0 0,-4 33 434 0 0,-9 44-434 0 0,4-35 71 0 0,-8 23 108 0 0,11-63-710 0 0,1 0 0 0 0,1 1 0 0 0,1-1 0 0 0,1 7 531 0 0,2-29-155 0 0,0 0 0 0 0,-1-1 0 0 0,1 1 0 0 0,0-1 0 0 0,0 1 0 0 0,0 0 0 0 0,0-1 0 0 0,0 1 0 0 0,0-1 0 0 0,0 1 1 0 0,0 0-1 0 0,0-1 0 0 0,0 1 0 0 0,0-1 0 0 0,0 1 0 0 0,1-1 0 0 0,-1 1 0 0 0,0 0 0 0 0,0-1 0 0 0,1 1 1 0 0,-1-1-1 0 0,0 1 0 0 0,1-1 0 0 0,-1 1 0 0 0,0-1 0 0 0,1 1 0 0 0,-1-1 0 0 0,1 0 0 0 0,-1 1 155 0 0,10-15-3689 0 0,6-30 395 0 0,-11 22 382 0 0</inkml:trace>
  <inkml:trace contextRef="#ctx0" brushRef="#br0" timeOffset="332.229">402 659 5657 0 0,'4'6'5026'0'0,"15"16"-3668"0"0,-3-6-1131 0 0,54 59 439 0 0,-16-19-584 0 0,-53-55-104 0 0,34 34-1116 0 0,-34-33 749 0 0,1-1 0 0 0,-1 0 0 0 0,1 1 0 0 0,0-1 0 0 0,-1 0 0 0 0,1 0 0 0 0,0 0 0 0 0,0-1 0 0 0,0 1 0 0 0,0 0 0 0 0,0-1 0 0 0,0 1 0 0 0,0-1 389 0 0,0 0-1465 0 0,2-3-1749 0 0</inkml:trace>
  <inkml:trace contextRef="#ctx0" brushRef="#br0" timeOffset="882.642">531 543 6977 0 0,'-15'5'5016'0'0,"24"-7"-409"0"0,25-18-3554 0 0,-4 0-920 0 0,1 3 1 0 0,0 0-1 0 0,2 2 1 0 0,8-2-134 0 0,-31 14-333 0 0,0-1 1 0 0,0-1-1 0 0,0 1 1 0 0,-1-2-1 0 0,0 1 1 0 0,0-1 0 0 0,0 0-1 0 0,-1-1 1 0 0,7-6 332 0 0,1-6-1651 0 0,0 0 1 0 0,-1 0 0 0 0,9-16 1650 0 0,-26 28-1302 0 0,-6-15 1808 0 0,4 18 1681 0 0,3 14 1689 0 0,7 118-1059 0 0,5-2-1 0 0,9 14-2816 0 0,4 54 1145 0 0,-15-60-1393 0 0,-6-132-2374 0 0,2-9-237 0 0,5-13-2832 0 0,-8-31 375 0 0,-2 28 1891 0 0</inkml:trace>
  <inkml:trace contextRef="#ctx0" brushRef="#br0" timeOffset="1534.751">994 318 5665 0 0,'-3'-1'441'0'0,"-7"-5"4430"0"0,15 4 32 0 0,17-3-4445 0 0,12-7-232 0 0,-14 4-205 0 0,0 1 0 0 0,1 1 0 0 0,0 1-1 0 0,0 1-20 0 0,-15 3 11 0 0,-1 0 0 0 0,1 1 0 0 0,0 0 0 0 0,-1 0 0 0 0,1 0-1 0 0,0 1 1 0 0,-1 0 0 0 0,1 0 0 0 0,-1 0 0 0 0,1 0 0 0 0,-1 1-1 0 0,1 0 1 0 0,-1 1 0 0 0,0-1 0 0 0,0 1 0 0 0,0 0 0 0 0,1 1-11 0 0,-4-2 82 0 0,-1 0 0 0 0,1 1 0 0 0,-1-1 0 0 0,1 0 0 0 0,-1 1 0 0 0,0-1 1 0 0,0 1-1 0 0,0 0 0 0 0,0-1 0 0 0,-1 1 0 0 0,1 0 0 0 0,-1 0 0 0 0,1-1 0 0 0,-1 1 1 0 0,0 0-1 0 0,0 2-82 0 0,-3 48 679 0 0,-3-10-680 0 0,-14 95 541 0 0,-3-49-3259 0 0,23-93-656 0 0,5-51-1531 0 0,7 10 3369 0 0,4-16 927 0 0,6 5 3495 0 0,-22 55-2702 0 0,0 1 0 0 0,0 0 0 0 0,1-1 1 0 0,-1 1-1 0 0,1 0 0 0 0,-1 0 0 0 0,0-1 0 0 0,1 1 0 0 0,-1 0 1 0 0,0 0-1 0 0,1-1 0 0 0,-1 1 0 0 0,1 0 0 0 0,-1 0 0 0 0,1 0 0 0 0,-1 0 1 0 0,1 0-1 0 0,-1-1 0 0 0,0 1 0 0 0,1 0 0 0 0,-1 0 0 0 0,1 0 1 0 0,-1 0-1 0 0,1 0 0 0 0,-1 1 0 0 0,1-1 0 0 0,-1 0 0 0 0,1 0 1 0 0,-1 0-1 0 0,1 0-183 0 0,20 9 2133 0 0,17 16-1350 0 0,1 3-680 0 0,19 14-1204 0 0,-24-12-7087 0 0,-25-22 5225 0 0,20 2-281 0 0</inkml:trace>
  <inkml:trace contextRef="#ctx0" brushRef="#br0" timeOffset="1880.171">1538 1 6201 0 0,'6'53'9981'0'0,"15"36"-6724"0"0,-4-19-1595 0 0,-2 16 676 0 0,-4 8-2338 0 0,-4-29 146 0 0,3-1 1 0 0,14 47-147 0 0,-4-49-2710 0 0,-11-37-2842 0 0,-16-33-2947 0 0,-24-32 5796 0 0,25 21 99 0 0</inkml:trace>
  <inkml:trace contextRef="#ctx0" brushRef="#br0" timeOffset="2212.175">1588 374 6561 0 0,'0'0'174'0'0,"0"0"0"0"0,0 0 0 0 0,0 0 0 0 0,1 0-1 0 0,-1 0 1 0 0,0 0 0 0 0,0 0 0 0 0,0 0-1 0 0,0 0 1 0 0,1 0 0 0 0,-1 1 0 0 0,0-1 0 0 0,0 0-1 0 0,0 0 1 0 0,0 0 0 0 0,0 0 0 0 0,0 0 0 0 0,0 1-1 0 0,1-1 1 0 0,-1 0 0 0 0,0 0 0 0 0,0 0-1 0 0,0 0 1 0 0,0 1 0 0 0,0-1 0 0 0,0 0 0 0 0,0 0-1 0 0,0 0 1 0 0,0 0 0 0 0,0 1 0 0 0,0-1-1 0 0,0 0 1 0 0,0 0 0 0 0,0 0 0 0 0,0 1 0 0 0,0-1-1 0 0,0 0 1 0 0,0 0 0 0 0,0 0 0 0 0,0 0 0 0 0,-1 1-1 0 0,1-1 1 0 0,0 0 0 0 0,0 0 0 0 0,0 0-1 0 0,0 0 1 0 0,0 0 0 0 0,0 1 0 0 0,0-1 0 0 0,-1 0-1 0 0,1 0 1 0 0,0 0 0 0 0,0 0 0 0 0,0 0 0 0 0,0 0-1 0 0,0 0 1 0 0,-1 0 0 0 0,1 1 0 0 0,0-1-1 0 0,0 0 1 0 0,0 0-174 0 0,1 0 198 0 0,0 1-1 0 0,0 0 0 0 0,0-1 0 0 0,0 1 1 0 0,0 0-1 0 0,1-1 0 0 0,-1 0 1 0 0,0 1-1 0 0,0-1 0 0 0,1 0 1 0 0,-1 1-1 0 0,0-1 0 0 0,0 0 0 0 0,1 0 1 0 0,-1 0-1 0 0,1 0-197 0 0,73-20 1701 0 0,10-1-4122 0 0,-28 16-7457 0 0,-68-5 5698 0 0,11 11 671 0 0</inkml:trace>
  <inkml:trace contextRef="#ctx0" brushRef="#br0" timeOffset="2614.929">1337 933 5041 0 0,'-4'6'607'0'0,"-1"1"0"0"0,1-1 0 0 0,1 1 0 0 0,-1 0 0 0 0,1 0-1 0 0,0 0 1 0 0,1 1 0 0 0,-1 0-607 0 0,3-3 408 0 0,-1 0-1 0 0,1 0 0 0 0,0-1 1 0 0,1 1-1 0 0,-1 0 0 0 0,1-1 1 0 0,0 1-1 0 0,0 0 1 0 0,0-1-1 0 0,0 1 0 0 0,1-1 1 0 0,0 0-1 0 0,0 1 0 0 0,1 1-407 0 0,-2-6 27 0 0,7 19 743 0 0,2-1 0 0 0,0 0 0 0 0,1-1 0 0 0,1-1 0 0 0,13 16-770 0 0,-23-29 48 0 0,1 0-1 0 0,0-1 1 0 0,0 1 0 0 0,0-1 0 0 0,0 1 0 0 0,0-1 0 0 0,0 0 0 0 0,0 0-1 0 0,1 0 1 0 0,-1 0 0 0 0,1-1 0 0 0,0 0 0 0 0,-1 0 0 0 0,1 0 0 0 0,0 0 0 0 0,0 0-1 0 0,0 0 1 0 0,-1-1 0 0 0,1 0 0 0 0,0 0 0 0 0,0 0 0 0 0,0 0 0 0 0,0-1-1 0 0,0 0 1 0 0,-1 0 0 0 0,1 0 0 0 0,0 0 0 0 0,-1 0 0 0 0,1 0 0 0 0,0-1 0 0 0,-1 0-1 0 0,0 0 1 0 0,1 0 0 0 0,0-1-48 0 0,4-2-4 0 0,-1 0 1 0 0,0 0-1 0 0,-1-1 0 0 0,1 0 1 0 0,-1 0-1 0 0,0 0 0 0 0,0-1 0 0 0,-1 0 1 0 0,0 0-1 0 0,0 0 0 0 0,-1-1 1 0 0,0 1-1 0 0,0-1 0 0 0,-1 0 1 0 0,0-1-1 0 0,0 1 0 0 0,-1 0 0 0 0,0-1 1 0 0,0 1-1 0 0,-1-1 0 0 0,0 0 1 0 0,-1 1-1 0 0,0-4 4 0 0,0 5-15 0 0,0-1 1 0 0,-1 1-1 0 0,0 0 0 0 0,0 1 1 0 0,0-1-1 0 0,-1 0 1 0 0,0 0-1 0 0,0 0 0 0 0,-1 1 1 0 0,0-1-1 0 0,0 1 1 0 0,-4-6 14 0 0,5 9 7 0 0,-1 0 1 0 0,0-1 0 0 0,0 1 0 0 0,0 0 0 0 0,0 1 0 0 0,-1-1-1 0 0,1 0 1 0 0,-1 1 0 0 0,0 0 0 0 0,1 0 0 0 0,-1 0 0 0 0,0 0-1 0 0,0 1 1 0 0,0-1 0 0 0,0 1 0 0 0,-1 0 0 0 0,1 0 0 0 0,0 1-1 0 0,0-1 1 0 0,-1 1 0 0 0,-3 0-8 0 0,0-1 0 0 0,-1 1 0 0 0,1 0 0 0 0,-1 0 0 0 0,1 1 0 0 0,-1 0 0 0 0,1 0 0 0 0,0 1 0 0 0,-1 0 0 0 0,1 1-1 0 0,0-1 1 0 0,0 2 0 0 0,1-1 0 0 0,-1 1 0 0 0,1 0 0 0 0,-1 1 0 0 0,1 0 0 0 0,1 0 0 0 0,-1 0 0 0 0,0 2 0 0 0,-3 3-133 0 0,1 1 1 0 0,0 0-1 0 0,1 0 1 0 0,0 1-1 0 0,0 0 1 0 0,2 1 0 0 0,-1 0-1 0 0,2 0 1 0 0,-1 0-1 0 0,2 0 1 0 0,-3 14 132 0 0,4-11-1634 0 0,0 0 0 0 0,1 0 0 0 0,1 0 0 0 0,1 0 0 0 0,0 0 0 0 0,2 11 1634 0 0,-2-27-73 0 0,1 0 1 0 0,-1 0 0 0 0,0 0-1 0 0,0 1 1 0 0,0-1 0 0 0,0 0-1 0 0,0 0 1 0 0,0 1 0 0 0,0-1-1 0 0,0 0 1 0 0,1 1 0 0 0,-1-1-1 0 0,0 0 1 0 0,0 0-1 0 0,0 1 1 0 0,0-1 0 0 0,0 0-1 0 0,-1 0 1 0 0,1 1 0 0 0,0-1-1 0 0,0 0 1 0 0,0 0 0 0 0,0 1-1 0 0,0-1 1 0 0,0 0 0 0 0,0 0-1 0 0,0 1 1 0 0,-1-1 0 0 0,1 0-1 0 0,0 0 1 0 0,0 1-1 0 0,0-1 1 0 0,0 0 0 0 0,-1 0-1 0 0,1 0 1 0 0,0 0 0 0 0,0 1-1 0 0,-1-1 1 0 0,1 0 0 0 0,0 0-1 0 0,0 0 1 0 0,-1 0 0 0 0,1 0-1 0 0,0 0 1 0 0,0 0 0 0 0,-1 1 72 0 0,-2-1-991 0 0,2 5-2459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7:32.7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 1 3561 0 0,'-1'0'35'0'0,"1"0"0"0"0,-1 0-1 0 0,1 0 1 0 0,-1 0 0 0 0,1 0 0 0 0,-1 0 0 0 0,1 0 0 0 0,-1 0 0 0 0,1 0 0 0 0,0 0 0 0 0,-1 0 0 0 0,1 0-1 0 0,-1 0 1 0 0,1 1 0 0 0,-1-1 0 0 0,1 0 0 0 0,0 0 0 0 0,-1 0 0 0 0,1 1 0 0 0,0-1 0 0 0,-1 0-1 0 0,1 1 1 0 0,-1-1 0 0 0,1 0 0 0 0,0 1 0 0 0,0-1 0 0 0,-1 0 0 0 0,1 1 0 0 0,0-1 0 0 0,0 1 0 0 0,-1-1-1 0 0,1 0 1 0 0,0 1 0 0 0,0-1 0 0 0,0 1 0 0 0,0-1 0 0 0,0 1 0 0 0,0-1 0 0 0,0 0 0 0 0,0 1 0 0 0,0-1-1 0 0,0 1 1 0 0,0-1 0 0 0,0 1 0 0 0,0-1 0 0 0,0 1 0 0 0,0-1 0 0 0,0 1 0 0 0,0-1 0 0 0,1 0 0 0 0,-1 1-1 0 0,0-1 1 0 0,0 1 0 0 0,0-1 0 0 0,1 0 0 0 0,-1 1 0 0 0,0-1 0 0 0,1 0 0 0 0,-1 1 0 0 0,0-1-1 0 0,1 0-34 0 0,19 28 1205 0 0,-16-24-1013 0 0,39 63 3595 0 0,13 29-3787 0 0,1 1 1724 0 0,-34-55-1388 0 0,-2 1-1 0 0,-2 1 0 0 0,2 14-335 0 0,24 51 1259 0 0,-27-62-780 0 0,-1 1 1 0 0,8 41-480 0 0,7 22 156 0 0,-29-99-103 0 0,-2-10-48 0 0,-1 1 0 0 0,0-1 0 0 0,1 1 0 0 0,0-1 0 0 0,-1 1 0 0 0,1-1 0 0 0,0 1 0 0 0,0-1 0 0 0,0 0-1 0 0,1 0 1 0 0,-1 1 0 0 0,0-1 0 0 0,1 0 0 0 0,-1 0 0 0 0,1 0 0 0 0,0 0 0 0 0,1 1-5 0 0,-6-31 836 0 0,7 23-564 0 0,3-8 556 0 0,-6 10-483 0 0,-5 6-207 0 0,2-3-112 0 0,1 0-24 0 0,1 0 0 0 0,-1 0 1 0 0,1 0-1 0 0,0 0 0 0 0,-1 0 0 0 0,1 0 0 0 0,-1 0 0 0 0,1 0 0 0 0,0 0 1 0 0,-1 0-1 0 0,1 0 0 0 0,-1 0 0 0 0,1 1 0 0 0,0-1 0 0 0,-1 0 0 0 0,1 0 1 0 0,0 0-1 0 0,-1 1 0 0 0,1-1 0 0 0,0 0 0 0 0,-1 0 0 0 0,1 1 0 0 0,0-1 0 0 0,0 0 1 0 0,-1 1-1 0 0,1-1 0 0 0,0 0 0 0 0,0 1 0 0 0,0-1 0 0 0,-1 0 0 0 0,1 1 1 0 0,0-1-1 0 0,0 0 0 0 0,0 1 0 0 0,0-1 0 0 0,0 1 0 0 0,0-1 0 0 0,0 0 1 0 0,0 1-1 0 0,0-1 0 0 0,0 1 0 0 0,0-1 0 0 0,0 0 0 0 0,0 1-2 0 0,-7 2 683 0 0,6-2-172 0 0,6-6 646 0 0,-3 0-642 0 0,-2 5-470 0 0,0-1 0 0 0,0 0 0 0 0,0 1 0 0 0,0-1 0 0 0,0 0 0 0 0,1 1 0 0 0,-1-1 0 0 0,0 0 0 0 0,1 1 0 0 0,-1-1 0 0 0,0 0-1 0 0,1 1 1 0 0,-1-1 0 0 0,1 1 0 0 0,-1-1 0 0 0,1 1 0 0 0,-1-1 0 0 0,1 1 0 0 0,-1-1 0 0 0,1 1 0 0 0,0-1 0 0 0,-1 1 0 0 0,1 0-45 0 0,2-3 83 0 0,0 1 0 0 0,1 0 0 0 0,-1-1 0 0 0,-1 0 0 0 0,1 1 0 0 0,0-1 0 0 0,-1 0 0 0 0,1-1 0 0 0,-1 1 0 0 0,0 0 0 0 0,0-2-83 0 0,0 2 23 0 0,0 0 1 0 0,0 0-1 0 0,0 0 0 0 0,0 0 1 0 0,1 0-1 0 0,-1 0 0 0 0,1 0 1 0 0,-1 1-1 0 0,1 0 0 0 0,0-1 1 0 0,0 1-1 0 0,0 0 0 0 0,1 0 0 0 0,-1 0 1 0 0,1 1-24 0 0,3-3 10 0 0,0 0-1 0 0,0 0 1 0 0,0-1 0 0 0,0 1-1 0 0,-1-1 1 0 0,1-1 0 0 0,2-3-10 0 0,25-19 29 0 0,156-119 4 0 0,-118 87-17 0 0,-60 48-14 0 0,0 0 0 0 0,1 1 0 0 0,1 1 0 0 0,0 0 0 0 0,0 1 0 0 0,1 1 0 0 0,5-3-2 0 0,-15 9 1 0 0,-1 0 0 0 0,0 0 0 0 0,-1-1 0 0 0,1 1 0 0 0,0-1 0 0 0,-1 0 0 0 0,1 0 0 0 0,0-2-1 0 0,33-23-23 0 0,-30 23 1155 0 0,-7 1-4528 0 0,-5 1-10503 0 0,11 18 9334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7:38.8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161 380 2721 0 0,'-4'-5'224'0'0,"1"1"1"0"0,0-2-1 0 0,0 1 1 0 0,0 0-1 0 0,1-1 1 0 0,0 1-1 0 0,0-1 1 0 0,0 0 0 0 0,0-5-225 0 0,-11-30 112 0 0,12 41-112 0 0,1-1 0 0 0,-1 1 0 0 0,1-1 0 0 0,0 1 0 0 0,-1 0-1 0 0,1-1 1 0 0,-1 1 0 0 0,1 0 0 0 0,-1-1 0 0 0,1 1 0 0 0,-1 0-1 0 0,1 0 1 0 0,-1-1 0 0 0,0 1 0 0 0,1 0 0 0 0,-1 0 0 0 0,1 0-1 0 0,-1 0 1 0 0,1 0 0 0 0,-1 0 0 0 0,0 0 0 0 0,1 0 0 0 0,-1 0 0 0 0,0 0 0 0 0,1 0 0 0 0,0 0 0 0 0,0 0 0 0 0,0 0 0 0 0,-1 0 1 0 0,1 0-1 0 0,0 1 0 0 0,0-1 0 0 0,-1 0 0 0 0,1 0 1 0 0,0 0-1 0 0,0 0 0 0 0,0 0 0 0 0,-1 0 1 0 0,1 0-1 0 0,0 0 0 0 0,0 0 0 0 0,0 0 0 0 0,-1 0 1 0 0,1-1-1 0 0,0 1 0 0 0,0 0 0 0 0,-1 0 1 0 0,1 0-1 0 0,0 0 0 0 0,0 0 0 0 0,0 0 0 0 0,0 0 1 0 0,-1 0-1 0 0,1-1 0 0 0,0 1 0 0 0,0 0 1 0 0,0 0-1 0 0,0 0 0 0 0,-1 0 0 0 0,1-1 0 0 0,0 1 1 0 0,0 0-1 0 0,0 0 0 0 0,0 0 0 0 0,0-1 1 0 0,0 1-1 0 0,0 0 0 0 0,0 0 0 0 0,0 0 0 0 0,0-1 1 0 0,0 1-1 0 0,0 0 0 0 0,0 0 0 0 0,0-1 1 0 0,0 1-1 0 0,0 0 0 0 0,0 0 0 0 0,0 0 0 0 0,0-1 1 0 0,0 1-1 0 0,0 0 0 0 0,0 0 0 0 0,0 0 1 0 0,0-1-1 0 0,0 1 0 0 0,0 0 0 0 0,0 0 0 0 0,1 0 1 0 0,-1-1-1 0 0,0 1 0 0 0,0 0 0 0 0,1-1 64 0 0,-1 1 1 0 0,1-1-1 0 0,-1 0 1 0 0,1 0-1 0 0,-1 1 1 0 0,1-1-1 0 0,-1 0 1 0 0,0 0-1 0 0,1 1 0 0 0,-1-1 1 0 0,0 0-1 0 0,0 0 1 0 0,1 0-1 0 0,-1 0 1 0 0,0 0-1 0 0,0 0 0 0 0,0 1 1 0 0,0-1-1 0 0,0 0 1 0 0,0 0-1 0 0,-1 0 1 0 0,1 0-1 0 0,0 0 0 0 0,0 1 1 0 0,-1-1-1 0 0,1 0 1 0 0,0 0-1 0 0,-1 0 1 0 0,1 1-1 0 0,-1-1 1 0 0,1 0-1 0 0,-1 0 0 0 0,1 1 1 0 0,-1-1-1 0 0,1 0 1 0 0,-1 1-1 0 0,0-1 1 0 0,0 1-65 0 0,0 0 141 0 0,0 0 1 0 0,0 0 0 0 0,0 0 0 0 0,0 0 0 0 0,-1 0 0 0 0,1 0 0 0 0,0 0 0 0 0,0 1-1 0 0,0-1 1 0 0,0 0 0 0 0,0 1 0 0 0,-1-1 0 0 0,1 1 0 0 0,0-1 0 0 0,0 1-1 0 0,0 0 1 0 0,0-1 0 0 0,0 1 0 0 0,1 0 0 0 0,-1 0 0 0 0,0-1 0 0 0,0 1 0 0 0,0 0-1 0 0,1 0 1 0 0,-1 0 0 0 0,0 0 0 0 0,1 0 0 0 0,-1 0 0 0 0,1 1-142 0 0,-6 10 306 0 0,1-1 0 0 0,0 1 0 0 0,1 0 0 0 0,0 1 0 0 0,1-1 1 0 0,1 0-1 0 0,0 1 0 0 0,0 0 0 0 0,1 0 0 0 0,1 1-306 0 0,0 5 77 0 0,0-1-1 0 0,1 1 1 0 0,1-1-1 0 0,1 0 1 0 0,1 0 0 0 0,4 13-77 0 0,-7-29 9 0 0,-1 1 1 0 0,1-1-1 0 0,-1 0 1 0 0,1 0-1 0 0,0 0 1 0 0,0 0-1 0 0,0 0 1 0 0,0 0 0 0 0,1 0-1 0 0,-1 0 1 0 0,0 0-1 0 0,1 0 1 0 0,-1-1-1 0 0,1 1 1 0 0,0-1 0 0 0,-1 1-1 0 0,1-1 1 0 0,0 1-1 0 0,0-1 1 0 0,0 0-1 0 0,0 0 1 0 0,1 0-10 0 0,-1 0 34 0 0,0-1 0 0 0,1 0 0 0 0,-1-1 0 0 0,0 1 0 0 0,0 0 0 0 0,0 0 0 0 0,0-1 0 0 0,0 1 0 0 0,0-1-1 0 0,0 0 1 0 0,0 0 0 0 0,0 0 0 0 0,0 0 0 0 0,-1 0 0 0 0,1 0 0 0 0,0 0 0 0 0,-1 0 0 0 0,1-1 0 0 0,0 0-34 0 0,7-6 138 0 0,-1-1 0 0 0,0 0 0 0 0,-1 0-1 0 0,0-1 1 0 0,0 0 0 0 0,-1 0 0 0 0,3-7-138 0 0,0-1 73 0 0,-2-1-1 0 0,0 0 1 0 0,0 0-1 0 0,-2 0 1 0 0,-1-1 0 0 0,0 1-1 0 0,-1-1 1 0 0,-1 0 0 0 0,-1 0-1 0 0,-1 0 1 0 0,-2-12-73 0 0,2 30 0 0 0,0 1 0 0 0,0-1 0 0 0,0 0 0 0 0,-1 1 1 0 0,1-1-1 0 0,-1 0 0 0 0,0 1 0 0 0,1-1 0 0 0,-1 1 1 0 0,0-1-1 0 0,0 1 0 0 0,0-1 0 0 0,0 1 0 0 0,0-1 1 0 0,0 1-1 0 0,0 0 0 0 0,0 0 0 0 0,-1 0 0 0 0,1-1 0 0 0,0 1 1 0 0,-1 1-1 0 0,1-1 0 0 0,-1 0 0 0 0,1 0 0 0 0,-1 0 1 0 0,-1 0-1 0 0,0 1-43 0 0,0-1 0 0 0,-1 1 0 0 0,1 0 0 0 0,-1 0 0 0 0,1 0 0 0 0,-1 1 1 0 0,1-1-1 0 0,-1 1 0 0 0,1-1 0 0 0,-1 1 0 0 0,1 1 0 0 0,0-1 0 0 0,-1 0 43 0 0,-9 5-234 0 0,0 0 0 0 0,1 1-1 0 0,0 1 1 0 0,0 0-1 0 0,0 0 1 0 0,-3 5 234 0 0,4-4-137 0 0,3-2-644 0 0,0 1 1 0 0,0-1-1 0 0,1 1 1 0 0,0 0 0 0 0,-1 3 780 0 0,6-9-312 0 0,1 0-1 0 0,-1 1 1 0 0,1-1 0 0 0,0 1 0 0 0,0-1 0 0 0,0 1 0 0 0,0 0 0 0 0,0-1 0 0 0,1 1 0 0 0,-1 0 0 0 0,1 0 0 0 0,0-1-1 0 0,-1 1 1 0 0,1 0 0 0 0,0 0 0 0 0,1 0 0 0 0,-1-1 0 0 0,1 1 0 0 0,-1 0 0 0 0,1 0 0 0 0,0-1 0 0 0,1 3 312 0 0,2 5-2736 0 0</inkml:trace>
  <inkml:trace contextRef="#ctx0" brushRef="#br0" timeOffset="337.321">435 48 5297 0 0,'13'16'7175'0'0,"8"36"-5741"0"0,-14-33-836 0 0,8 19-509 0 0,-3-1 0 0 0,-1 2 0 0 0,6 35-89 0 0,-12-41-4111 0 0,-2-1 0 0 0,1 31 4111 0 0,-5-52-1452 0 0,-4-3-1669 0 0</inkml:trace>
  <inkml:trace contextRef="#ctx0" brushRef="#br0" timeOffset="1102.6">92 786 4937 0 0,'-1'0'127'0'0,"1"0"1"0"0,-1 0-1 0 0,0 0 0 0 0,1 0 1 0 0,-1 1-1 0 0,0-1 0 0 0,0 0 1 0 0,1 0-1 0 0,-1 0 0 0 0,0 1 1 0 0,1-1-1 0 0,-1 0 0 0 0,1 1 1 0 0,-1-1-1 0 0,0 1 0 0 0,1-1 1 0 0,-1 1-1 0 0,1-1 0 0 0,-1 1 0 0 0,1-1 1 0 0,-1 1-1 0 0,1-1 0 0 0,0 1 1 0 0,-1 0-1 0 0,1-1 0 0 0,0 1 1 0 0,-1 0-1 0 0,1-1-127 0 0,0 1 91 0 0,0-1 0 0 0,0 1-1 0 0,1-1 1 0 0,-1 1 0 0 0,0-1 0 0 0,0 1-1 0 0,0-1 1 0 0,1 1 0 0 0,-1-1 0 0 0,0 0-1 0 0,1 1 1 0 0,-1-1 0 0 0,0 1 0 0 0,1-1 0 0 0,-1 0-1 0 0,0 1 1 0 0,1-1 0 0 0,-1 0 0 0 0,1 0-1 0 0,-1 1 1 0 0,1-1 0 0 0,-1 0 0 0 0,1 0-1 0 0,-1 0 1 0 0,1 1 0 0 0,-1-1 0 0 0,1 0-1 0 0,-1 0 1 0 0,1 0 0 0 0,-1 0 0 0 0,1 0 0 0 0,-1 0-1 0 0,1 0 1 0 0,-1 0 0 0 0,1 0 0 0 0,-1 0-1 0 0,1 0 1 0 0,-1-1 0 0 0,1 1 0 0 0,-1 0-1 0 0,0 0 1 0 0,1 0 0 0 0,-1-1 0 0 0,1 1 0 0 0,-1 0-1 0 0,1 0 1 0 0,-1-1-91 0 0,36-8 903 0 0,0-2 0 0 0,21-9-903 0 0,-25 7 22 0 0,0 3-1 0 0,0 0 1 0 0,14 0-22 0 0,-45 9-17 0 0,0 1 0 0 0,0 0-1 0 0,1-1 1 0 0,-1 1 0 0 0,0 0 0 0 0,0 0 0 0 0,0 0-1 0 0,0 0 1 0 0,1 0 0 0 0,-1 0 0 0 0,0 0 0 0 0,0 0-1 0 0,0 0 1 0 0,0 0 0 0 0,0 1 0 0 0,0-1 0 0 0,1 0-1 0 0,-1 1 1 0 0,0-1 0 0 0,0 1 0 0 0,0 0-1 0 0,0-1 1 0 0,0 1 0 0 0,0 0 0 0 0,-1-1 0 0 0,1 1-1 0 0,0 0 1 0 0,0 0 0 0 0,0 0 0 0 0,-1 0 0 0 0,1 0-1 0 0,0 0 1 0 0,-1 0 0 0 0,1 0 0 0 0,-1 0 0 0 0,1 0-1 0 0,-1 0 1 0 0,0 0 0 0 0,1 0 0 0 0,-1 1 17 0 0,0 4-143 0 0,1 1 1 0 0,-2-1-1 0 0,1 0 1 0 0,-1 1-1 0 0,0-1 1 0 0,0 0-1 0 0,-1 3 143 0 0,-1 2-42 0 0,-1-1 1 0 0,0 0-1 0 0,0 1 0 0 0,-1-2 0 0 0,0 1 0 0 0,-1-1 0 0 0,0 0 0 0 0,0 0 0 0 0,-1 0 0 0 0,0-1 0 0 0,-1 0 0 0 0,1-1 0 0 0,-2 1 0 0 0,1-1 0 0 0,-1-1 0 0 0,0 0 0 0 0,0 0 0 0 0,-1-1 1 0 0,0 0-1 0 0,-4 1 42 0 0,10-4 133 0 0,0 0 0 0 0,1 0 0 0 0,-1 0 1 0 0,0 1-1 0 0,1-1 0 0 0,-1 1 0 0 0,1 0 1 0 0,0 0-1 0 0,-2 3-133 0 0,4-5 63 0 0,0 1 1 0 0,0-1-1 0 0,0 1 1 0 0,1-1-1 0 0,-1 1 1 0 0,0 0 0 0 0,1-1-1 0 0,0 1 1 0 0,-1 0-1 0 0,1-1 1 0 0,0 1-1 0 0,0 0 1 0 0,0 0-1 0 0,0-1 1 0 0,0 1-1 0 0,0 0 1 0 0,0 0-1 0 0,1-1 1 0 0,-1 1 0 0 0,1 0-1 0 0,-1-1 1 0 0,1 1-1 0 0,0 1-63 0 0,1 1 103 0 0,0 1 0 0 0,0 0-1 0 0,0-1 1 0 0,0 1 0 0 0,1-1-1 0 0,0 0 1 0 0,0 0 0 0 0,0 0-1 0 0,0 0 1 0 0,1-1 0 0 0,-1 1 0 0 0,1-1-1 0 0,0 0 1 0 0,0 0 0 0 0,0 0-1 0 0,0 0 1 0 0,1-1 0 0 0,-1 0 0 0 0,1 0-1 0 0,0 0 1 0 0,0 0-103 0 0,3-1 155 0 0,0 0 0 0 0,0 0 0 0 0,0 0 0 0 0,1-1 0 0 0,-1 0 0 0 0,0-1 0 0 0,0 0 0 0 0,1 0 0 0 0,-1-1 0 0 0,0 0 0 0 0,0 0 0 0 0,3-3-155 0 0,-1 2-179 0 0,1-1 1 0 0,-1 0-1 0 0,0-1 0 0 0,0 0 1 0 0,-1-1-1 0 0,3-2 179 0 0,8-9-3206 0 0,-4-5-3752 0 0,-11 15 4973 0 0,0 4-1530 0 0</inkml:trace>
  <inkml:trace contextRef="#ctx0" brushRef="#br0" timeOffset="1584.281">487 744 5465 0 0,'-9'6'2499'0'0,"14"-6"550"0"0,21-11-179 0 0,-13 1-2711 0 0,0 0 0 0 0,1 1 0 0 0,0 1-1 0 0,1 0 1 0 0,0 1 0 0 0,0 1 0 0 0,0 0 0 0 0,10-1-159 0 0,-10 2 98 0 0,-10 3-105 0 0,0 0 0 0 0,0 1 0 0 0,0 0 0 0 0,0 0 0 0 0,0 0 0 0 0,0 0 0 0 0,0 1 0 0 0,1 0 0 0 0,4 0 7 0 0,-8 1 10 0 0,0 0-1 0 0,0 0 1 0 0,0 0-1 0 0,0 0 0 0 0,0 1 1 0 0,0-1-1 0 0,0 0 1 0 0,0 1-1 0 0,0 0 0 0 0,0-1 1 0 0,-1 1-1 0 0,1 0 1 0 0,-1 0-1 0 0,1 0 1 0 0,-1 0-1 0 0,0 0 0 0 0,0 0 1 0 0,0 0-1 0 0,0 0 1 0 0,0 1-1 0 0,0-1 0 0 0,-1 0 1 0 0,1 1-1 0 0,0 1-9 0 0,4 20 151 0 0,-1 1-1 0 0,0 0 1 0 0,-2 0-1 0 0,-1 0 0 0 0,-1 0 1 0 0,-2 8-151 0 0,1 22-1079 0 0,-2-48-2744 0 0,5-14-2183 0 0,9-6 3774 0 0,-7 2-154 0 0</inkml:trace>
  <inkml:trace contextRef="#ctx0" brushRef="#br0" timeOffset="3385.561">725 364 4425 0 0,'-5'3'569'0'0,"1"-1"-1"0"0,0 1 1 0 0,0 0 0 0 0,0-1-1 0 0,1 2 1 0 0,-1-1 0 0 0,-2 3-569 0 0,5-5 945 0 0,11-6 2479 0 0,15-6-2677 0 0,228-102 1988 0 0,-252 113-2677 0 0,0 0-1 0 0,0-1 1 0 0,0 1 0 0 0,0 0 0 0 0,1 0 0 0 0,-1 0 0 0 0,0 0-1 0 0,0 0 1 0 0,0 0 0 0 0,0 1 0 0 0,1-1 0 0 0,-1 0-1 0 0,0 1 1 0 0,0-1 0 0 0,0 0 0 0 0,0 1 0 0 0,0-1 0 0 0,0 1-1 0 0,0 0 1 0 0,0-1 0 0 0,0 1 0 0 0,0 0 0 0 0,0 0 0 0 0,0 0-1 0 0,-1-1 1 0 0,1 1 0 0 0,0 0 0 0 0,0 0 0 0 0,-1 0-1 0 0,1 0 1 0 0,-1 0 0 0 0,1 0 0 0 0,-1 0 0 0 0,1 1 0 0 0,-1-1-1 0 0,0 0 1 0 0,1 0 0 0 0,-1 0 0 0 0,0 0 0 0 0,0 1-58 0 0,15 57 269 0 0,-14-53-201 0 0,8 41 22 0 0,-4-31-166 0 0,-2 0 0 0 0,0 0 0 0 0,0 0 0 0 0,-2 1 0 0 0,0-1 0 0 0,-1 0 0 0 0,-1 1 0 0 0,0-1 0 0 0,-1 3 76 0 0,-1-2 784 0 0,2 3-6473 0 0,1-20 5585 0 0,0 0 0 0 0,0 0-1 0 0,0 0 1 0 0,1 0 0 0 0,-1 0 0 0 0,0 0 0 0 0,0 0-1 0 0,0 0 1 0 0,0 0 0 0 0,0 0 0 0 0,0 0-1 0 0,0 0 1 0 0,0 0 0 0 0,0 0 0 0 0,0 0 0 0 0,0 0-1 0 0,1 0 1 0 0,-1 0 0 0 0,0 0 0 0 0,0 0 0 0 0,0 0-1 0 0,0 0 1 0 0,0 0 0 0 0,0 0 0 0 0,0 0-1 0 0,0 0 1 0 0,0 0 0 0 0,0 0 0 0 0,0 0 0 0 0,1 0-1 0 0,-1 0 1 0 0,0 0 0 0 0,0 0 0 0 0,0 0 0 0 0,0 0-1 0 0,0 0 1 0 0,0 0 0 0 0,0 0 0 0 0,0 0 0 0 0,0 0-1 0 0,0 1 1 0 0,0-1 0 0 0,0 0 0 0 0,0 0-1 0 0,0 0 1 0 0,0 0 0 0 0,0 0 0 0 0,0 0 0 0 0,0 0-1 0 0,0 0 1 0 0,0 0 0 0 0,0 0 0 0 0,0 1 0 0 0,0-1-1 0 0,0 0 1 0 0,0 0 0 0 0,0 0 0 0 0,0 0-1 0 0,0 0 1 0 0,0 0 104 0 0,7-20-2990 0 0,-3 10 505 0 0</inkml:trace>
  <inkml:trace contextRef="#ctx0" brushRef="#br0" timeOffset="3757.328">1236 1 4849 0 0,'8'33'6847'0'0,"8"5"-3802"0"0,-3-6-1848 0 0,21 85 112 0 0,-5 1 0 0 0,-5 2 0 0 0,3 65-1309 0 0,-13-86 205 0 0,1 40-90 0 0,-13-80-5694 0 0,-5-58 799 0 0,7-4 1597 0 0,16 11-771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8:05.6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361 17 5009 0 0,'-2'-15'7753'0'0,"5"13"-3958"0"0,2 12-2823 0 0,15 85 518 0 0,-3 1 0 0 0,-5 1-1 0 0,-4 3-1489 0 0,4 293 825 0 0,-8-195-462 0 0,-9 447 1028 0 0,3-487-1085 0 0,1-48-473 0 0,-9 53 167 0 0,10-159-854 0 0,-4 27-417 0 0,3-23-3157 0 0,-1-6-4369 0 0,-5-11 2728 0 0</inkml:trace>
  <inkml:trace contextRef="#ctx0" brushRef="#br0" timeOffset="1031.683">11 1653 4817 0 0,'-6'-20'3123'0'0,"5"19"-2693"0"0,1-1-1 0 0,-1 1 1 0 0,1-1 0 0 0,-1 1-1 0 0,1-1 1 0 0,-1 1 0 0 0,1-1-1 0 0,0 0 1 0 0,0 1 0 0 0,-1-1 0 0 0,1 1-1 0 0,0-1 1 0 0,1 0 0 0 0,-1 1-1 0 0,0-1 1 0 0,0 1 0 0 0,1-2-430 0 0,-1 2 126 0 0,1 1 1 0 0,-1-1 0 0 0,0 1 0 0 0,0 0 0 0 0,0-1 0 0 0,1 1 0 0 0,-1 0 0 0 0,0-1 0 0 0,1 1 0 0 0,-1-1-1 0 0,0 1 1 0 0,1 0 0 0 0,-1 0 0 0 0,1-1 0 0 0,-1 1 0 0 0,0 0 0 0 0,1 0 0 0 0,-1-1 0 0 0,1 1-1 0 0,-1 0 1 0 0,1 0 0 0 0,-1 0 0 0 0,1 0 0 0 0,-1 0 0 0 0,0 0 0 0 0,1 0 0 0 0,-1 0 0 0 0,1 0 0 0 0,-1 0-1 0 0,1 0 1 0 0,-1 0 0 0 0,1 0 0 0 0,-1 0 0 0 0,1 0 0 0 0,-1 0 0 0 0,1 0 0 0 0,-1 1 0 0 0,0-1-1 0 0,1 0 1 0 0,-1 0 0 0 0,1 1 0 0 0,-1-1-127 0 0,30 21 1277 0 0,24 34-1094 0 0,-52-53 38 0 0,36 46 190 0 0,-2 2 0 0 0,-2 1 0 0 0,-2 2 0 0 0,-3 1 0 0 0,7 22-411 0 0,-17-37 167 0 0,17 29 200 0 0,36 51-367 0 0,-65-112 136 0 0,-3-11 201 0 0,-3-27 599 0 0,3-20-133 0 0,21-12-788 0 0,2 0 0 0 0,9-10-15 0 0,-26 54-2 0 0,5-8-239 0 0,0 1-1 0 0,2 1 0 0 0,14-17 242 0 0,30-31-4672 0 0,-43 52 2034 0 0,-8 9 268 0 0,-2 0-1 0 0,0 0 0 0 0,0 0 0 0 0,1-4 2371 0 0,9-25-6357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8:16.6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84 843 4737 0 0,'-5'5'154'0'0,"0"-1"0"0"0,-1 0-1 0 0,0 0 1 0 0,0 0 0 0 0,-1-1 0 0 0,-1 1-154 0 0,-32 21 6440 0 0,60-32 729 0 0,32 0-6883 0 0,-16 3-65 0 0,1-5-57 0 0,0-1 0 0 0,0-2-1 0 0,-1-1 1 0 0,6-5-164 0 0,138-72 307 0 0,-82 39-414 0 0,-22 9-919 0 0,-30 10-6119 0 0,-38 27 1525 0 0,6 15 1301 0 0</inkml:trace>
  <inkml:trace contextRef="#ctx0" brushRef="#br0" timeOffset="388.995">348 192 5073 0 0,'-4'4'274'0'0,"1"-1"0"0"0,0 1 1 0 0,0-1-1 0 0,0 1 0 0 0,0 0 0 0 0,0 0 0 0 0,1 0 0 0 0,0 1 1 0 0,-1-1-1 0 0,2 0 0 0 0,-1 1 0 0 0,0 0 0 0 0,1-1 0 0 0,0 1 1 0 0,0 0-1 0 0,1 0 0 0 0,-1-1 0 0 0,1 1 0 0 0,0 0 0 0 0,0 0 1 0 0,0 0-1 0 0,1-1 0 0 0,0 1 0 0 0,1 5-274 0 0,68 337 5409 0 0,-6-40-4095 0 0,-51-220-1228 0 0,0-5-1407 0 0,14 47 1321 0 0,-16-98-2325 0 0,-11-30 1938 0 0,1 0 0 0 0,-1 1 0 0 0,1-1 0 0 0,-1 0 0 0 0,1 1 0 0 0,0-1 0 0 0,0 0 0 0 0,-1 0 0 0 0,1 0 0 0 0,0 0 0 0 0,0 0 0 0 0,0 0 0 0 0,0 0 0 0 0,0 0 0 0 0,0 0 0 0 0,1-1 0 0 0,-1 1 0 0 0,0 0 0 0 0,0-1 0 0 0,1 1 0 0 0,-1-1 387 0 0,-3-9-1218 0 0,-14-26-179 0 0,16 35 1328 0 0,0-1-1 0 0,0 1 1 0 0,0 0-1 0 0,-1 0 1 0 0,1-1-1 0 0,0 1 1 0 0,0-1 0 0 0,0 1-1 0 0,0 0 1 0 0,0-1-1 0 0,0 1 1 0 0,0 0-1 0 0,0-1 1 0 0,0 1-1 0 0,0 0 1 0 0,0-1-1 0 0,0 1 1 0 0,0-1 0 0 0,0 1-1 0 0,0 0 1 0 0,0-1-1 0 0,0 1 1 0 0,0 0-1 0 0,0-1 1 0 0,0 1-1 0 0,1 0 1 0 0,-1-1-1 0 0,0 1 1 0 0,0 0 0 0 0,0-1-1 0 0,1 1 1 0 0,-1 0-1 0 0,0 0 1 0 0,0-1-1 0 0,1 1 1 0 0,-1 0-1 0 0,1-1 70 0 0</inkml:trace>
  <inkml:trace contextRef="#ctx0" brushRef="#br0" timeOffset="885.649">733 1025 4585 0 0,'-1'4'230'0'0,"1"0"0"0"0,0 0 0 0 0,1-1 0 0 0,-1 1-1 0 0,0 0 1 0 0,1 0 0 0 0,0-1 0 0 0,0 1 0 0 0,0 0 0 0 0,1-1 0 0 0,-1 1 0 0 0,1-1 0 0 0,0 0-1 0 0,-1 1 1 0 0,2-1 0 0 0,-1 0 0 0 0,0 0 0 0 0,1 0 0 0 0,-1 0 0 0 0,1-1 0 0 0,0 1 0 0 0,0-1-1 0 0,0 1 1 0 0,0-1 0 0 0,0 0 0 0 0,1 0 0 0 0,-1-1 0 0 0,0 1 0 0 0,1-1 0 0 0,0 1 0 0 0,-1-1-1 0 0,1 0 1 0 0,0-1 0 0 0,-1 1 0 0 0,1 0 0 0 0,0-1 0 0 0,0 0 0 0 0,0 0 0 0 0,2-1-230 0 0,3 1 154 0 0,0-1 0 0 0,0 0 0 0 0,-1 0 0 0 0,1-1 0 0 0,-1-1 0 0 0,1 1 0 0 0,-1-1 0 0 0,0-1 0 0 0,0 1 0 0 0,0-1 0 0 0,0-1 0 0 0,-1 0 0 0 0,1 0 0 0 0,-1 0 0 0 0,0-1 0 0 0,-1 0 0 0 0,2-2-154 0 0,4-7-13 0 0,-1-1 0 0 0,0-1 0 0 0,-1 0 1 0 0,-1 0-1 0 0,-1-1 0 0 0,0 0 0 0 0,-1 0 0 0 0,-2-1 1 0 0,2-6 12 0 0,-3 11-92 0 0,-1 0 0 0 0,-1 0 0 0 0,0 0 0 0 0,-1 0 0 0 0,-1 0 0 0 0,0-1 0 0 0,-1 1 1 0 0,0 0-1 0 0,-1 0 0 0 0,-1 0 0 0 0,0 0 0 0 0,-1 0 0 0 0,-1-1 92 0 0,4 13-1 0 0,0-1 1 0 0,0 1-1 0 0,0-1 0 0 0,-1 1 0 0 0,1 0 1 0 0,0-1-1 0 0,-1 1 0 0 0,0 0 0 0 0,1 0 1 0 0,-1 0-1 0 0,0 0 0 0 0,0 1 0 0 0,0-1 0 0 0,0 0 1 0 0,0 1-1 0 0,-1 0 0 0 0,1-1 0 0 0,0 1 1 0 0,-1 0-1 0 0,1 0 0 0 0,-1 0 0 0 0,1 0 1 0 0,-1 1-1 0 0,0-1 0 0 0,1 1 0 0 0,-1 0 1 0 0,0-1-1 0 0,1 1 0 0 0,-1 0 0 0 0,0 0 0 0 0,1 1 1 0 0,-1-1-1 0 0,1 1 0 0 0,-1-1 0 0 0,0 1 1 0 0,1 0-1 0 0,-1 0 1 0 0,-4 1 13 0 0,0 1 0 0 0,1 1 0 0 0,-1-1 0 0 0,0 1-1 0 0,1 0 1 0 0,0 0 0 0 0,0 1 0 0 0,0 0 0 0 0,1 0 0 0 0,-1 0 0 0 0,1 1 0 0 0,-2 3-13 0 0,-5 10 153 0 0,0 1 1 0 0,2 0 0 0 0,0 1-1 0 0,1 0 1 0 0,1 0-1 0 0,1 1 1 0 0,1 0-1 0 0,1 1 1 0 0,0-1-1 0 0,2 1 1 0 0,1 0-1 0 0,1 13-153 0 0,0-12 199 0 0,2-1-1 0 0,0 0 0 0 0,2 1 1 0 0,0-1-1 0 0,2 0 0 0 0,0 0 1 0 0,2-1-1 0 0,0 0 0 0 0,2 0 0 0 0,0 0 1 0 0,2-1-1 0 0,3 5-198 0 0,-11-21 29 0 0,1 0 0 0 0,-1-1 0 0 0,1 1 0 0 0,0-1 0 0 0,0 0 0 0 0,0 0 0 0 0,0-1 0 0 0,1 1 0 0 0,-1-1 0 0 0,1 0 0 0 0,0 0 0 0 0,0 0 0 0 0,0-1 0 0 0,0 0 0 0 0,0 0 0 0 0,1 0 0 0 0,-1 0 0 0 0,1-1 0 0 0,-1 0 0 0 0,1 0 0 0 0,0-1 0 0 0,-1 0 0 0 0,1 0 0 0 0,0 0 0 0 0,-1 0 0 0 0,1-1 0 0 0,0 0 0 0 0,-1 0 0 0 0,2-1-29 0 0,1 0-396 0 0,1-1 0 0 0,-1 0 0 0 0,1-1 0 0 0,-1 0 0 0 0,0 0 0 0 0,-1-1 0 0 0,1 0 0 0 0,-1 0 0 0 0,0-1 0 0 0,0 0 0 0 0,0 0 0 0 0,-1-1 0 0 0,0 1 0 0 0,0-1 0 0 0,-1-1 0 0 0,0 1 0 0 0,0-1 0 0 0,-1 0 396 0 0,6-14-1963 0 0,-1 0-1 0 0,-2-1 0 0 0,0 0 0 0 0,1-11 1964 0 0,1 2-3162 0 0</inkml:trace>
  <inkml:trace contextRef="#ctx0" brushRef="#br0" timeOffset="1231.774">1465 509 5681 0 0,'-3'14'6333'0'0,"-11"22"-4109"0"0,-6 17-1906 0 0,-68 338 3079 0 0,76-333-3445 0 0,5-10-365 0 0,-4 16-1969 0 0,-2-26-2907 0 0,12-37 5192 0 0,1-1 0 0 0,0 0 0 0 0,-1 1 0 0 0,1-1 0 0 0,0 0 0 0 0,-1 0 0 0 0,1 1 0 0 0,0-1 0 0 0,-1 0 0 0 0,1 0 0 0 0,0 0 0 0 0,-1 1 0 0 0,1-1 0 0 0,-1 0 0 0 0,1 0 0 0 0,0 0 0 0 0,-1 0 0 0 0,1 0 0 0 0,-1 0-1 0 0,1 0 1 0 0,-1 0 0 0 0,1 0 0 0 0,0 0 0 0 0,-1 0 0 0 0,1 0 0 0 0,-1 0 0 0 0,1 0 0 0 0,0 0 0 0 0,-1 0 0 0 0,1-1 0 0 0,-1 1 0 0 0,1 0 0 0 0,0 0 0 0 0,-1 0 0 0 0,1-1 0 0 0,0 1 0 0 0,-1 0 0 0 0,1-1 0 0 0,0 1 0 0 0,-1 0 0 0 0,1 0 0 0 0,0-1 0 0 0,0 1 0 0 0,-1-1 0 0 0,1 1 0 0 0,0 0 0 0 0,0-1 0 0 0,0 1 0 0 0,-1 0 0 0 0,1-1 0 0 0,0 1 97 0 0,-1-2-369 0 0,9 8-1815 0 0</inkml:trace>
  <inkml:trace contextRef="#ctx0" brushRef="#br0" timeOffset="1569.873">1186 762 4841 0 0,'-1'-2'9584'0'0,"10"7"-6008"0"0,13 15-2019 0 0,8 18-761 0 0,2-1 1 0 0,1-2-1 0 0,25 19-796 0 0,-15-18-2912 0 0,31 19 2912 0 0,-23-26-6079 0 0,-48-28 5567 0 0,0 0 1 0 0,0 0-1 0 0,0 0 0 0 0,0 0 0 0 0,1 0 1 0 0,-1-1-1 0 0,0 1 0 0 0,0-1 0 0 0,0 0 0 0 0,1 0 1 0 0,-1 0-1 0 0,0 0 0 0 0,0-1 0 0 0,0 1 0 0 0,1-1 1 0 0,0 0 511 0 0,9-5-2936 0 0</inkml:trace>
  <inkml:trace contextRef="#ctx0" brushRef="#br0" timeOffset="1901.647">1742 0 5001 0 0,'-3'3'374'0'0,"1"1"1"0"0,0-1-1 0 0,-1 1 1 0 0,1 0-1 0 0,1-1 0 0 0,-1 1 1 0 0,0 0-1 0 0,1 0 0 0 0,0 0 1 0 0,0 0-1 0 0,0 1 0 0 0,0-1 1 0 0,1 0-1 0 0,0 0 0 0 0,0 2-374 0 0,4 70 3530 0 0,-2-55-2946 0 0,59 470 5191 0 0,-29-265-5166 0 0,39 173-642 0 0,-67-378 1305 0 0,4 6-7616 0 0,-6-23 2554 0 0,-1-6 243 0 0,-8-30-308 0 0,-3-8 2360 0 0,4 16-795 0 0</inkml:trace>
  <inkml:trace contextRef="#ctx0" brushRef="#br0" timeOffset="2243.171">1526 964 5473 0 0,'0'0'141'0'0,"0"1"0"0"0,-1-1 0 0 0,1 0-1 0 0,0 0 1 0 0,0 0 0 0 0,0 0 0 0 0,-1 0 0 0 0,1 0 0 0 0,0 0-1 0 0,0 0 1 0 0,0 0 0 0 0,0 0 0 0 0,-1 0 0 0 0,1 0 0 0 0,0 0-1 0 0,0 1 1 0 0,0-1 0 0 0,0 0 0 0 0,0 0 0 0 0,-1 0 0 0 0,1 0-1 0 0,0 0 1 0 0,0 1 0 0 0,0-1 0 0 0,0 0 0 0 0,0 0 0 0 0,0 0-1 0 0,0 1 1 0 0,0-1 0 0 0,0 0 0 0 0,0 0 0 0 0,-1 0 0 0 0,1 0-1 0 0,0 1 1 0 0,0-1 0 0 0,0 0 0 0 0,0 0 0 0 0,0 0 0 0 0,1 1-1 0 0,-1-1 1 0 0,0 0 0 0 0,0 0 0 0 0,0 0 0 0 0,0 1 0 0 0,0-1-1 0 0,0 0 1 0 0,0 0 0 0 0,0 0 0 0 0,0 0 0 0 0,0 1 0 0 0,0-1-1 0 0,1 0 1 0 0,-1 0 0 0 0,0 0 0 0 0,0 0 0 0 0,0 0 0 0 0,0 0-1 0 0,0 1 1 0 0,1-1 0 0 0,-1 0 0 0 0,0 0 0 0 0,0 0 0 0 0,0 0-1 0 0,0 0 1 0 0,1 0 0 0 0,-1 0 0 0 0,0 0 0 0 0,0 0-1 0 0,0 0 1 0 0,1 0-141 0 0,22-3 3845 0 0,28-13-1944 0 0,211-100 411 0 0,-176 75-5018 0 0,0 1-3629 0 0,-14 0-2052 0 0,-49 27 4482 0 0</inkml:trace>
  <inkml:trace contextRef="#ctx0" brushRef="#br0" timeOffset="2768.002">2193 622 5041 0 0,'-1'0'134'0'0,"1"0"1"0"0,-1 0-1 0 0,1 0 0 0 0,-1 0 0 0 0,1 0 1 0 0,-1 0-1 0 0,1 0 0 0 0,-1 0 0 0 0,1 0 1 0 0,-1-1-1 0 0,1 1 0 0 0,-1 0 0 0 0,1 0 0 0 0,0 0 1 0 0,-1-1-1 0 0,1 1 0 0 0,-1 0 0 0 0,1 0 1 0 0,0-1-1 0 0,-1 1 0 0 0,1 0 0 0 0,0-1 1 0 0,-1 1-1 0 0,1-1 0 0 0,0 1 0 0 0,-1 0 1 0 0,1-1-1 0 0,0 1 0 0 0,0-1 0 0 0,0 1 1 0 0,-1-1-1 0 0,1 1 0 0 0,0-1 0 0 0,0 1 1 0 0,0-1-135 0 0,4-21 2720 0 0,20-27-531 0 0,-21 43-1871 0 0,-1 3-239 0 0,0-1-1 0 0,0 0 0 0 0,1 0 1 0 0,-1 1-1 0 0,1-1 1 0 0,0 1-1 0 0,0 0 0 0 0,0 0 1 0 0,0 0-1 0 0,0 0 1 0 0,1 1-1 0 0,-1-1 0 0 0,1 1 1 0 0,0 0-1 0 0,0 0 1 0 0,0 0-1 0 0,0 1 1 0 0,0-1-1 0 0,0 1 0 0 0,4-1-78 0 0,-4 2 57 0 0,-1 0 0 0 0,1 0 0 0 0,-1 1-1 0 0,1-1 1 0 0,-1 1 0 0 0,1-1 0 0 0,-1 1-1 0 0,1 0 1 0 0,-1 1 0 0 0,0-1 0 0 0,1 1 0 0 0,-1-1-1 0 0,0 1 1 0 0,0 0 0 0 0,0 0 0 0 0,0 0-1 0 0,-1 0 1 0 0,1 1 0 0 0,0-1 0 0 0,-1 1-1 0 0,0 0 1 0 0,1 0 0 0 0,-1 0 0 0 0,-1 0-1 0 0,1 0-55 0 0,7 12 208 0 0,0 1 0 0 0,-2 1 1 0 0,0-1-1 0 0,-1 1 1 0 0,0 1-1 0 0,-2-1 0 0 0,0 1 1 0 0,-1-1-1 0 0,-1 1 1 0 0,1 17-210 0 0,-2 14 152 0 0,-2 0 1 0 0,-2 0 0 0 0,-5 18-153 0 0,4-31-108 0 0,1-7-5250 0 0,2-54 958 0 0,-1-31 3952 0 0,1-42 3003 0 0,2 87-1734 0 0,0 1 1 0 0,0 0-1 0 0,1 0 0 0 0,1-1 1 0 0,-1 2-1 0 0,2-1 0 0 0,-1 0 1 0 0,2 0-822 0 0,7-10 523 0 0,2 0 1 0 0,0 0-1 0 0,1 1 1 0 0,1 1-1 0 0,1 1 1 0 0,4-3-524 0 0,30-33 256 0 0,-42 43-623 0 0,15-17 709 0 0,0 1 0 0 0,24-18-342 0 0,-39 37-757 0 0,1 0 1 0 0,0 0 0 0 0,1 1 0 0 0,6-3 756 0 0,-11 6-1275 0 0,0 1 1 0 0,0-1-1 0 0,0 2 0 0 0,1-1 1 0 0,-1 1-1 0 0,0 0 1 0 0,1 0-1 0 0,5 0 1275 0 0,1 4-5259 0 0,-10-1 2475 0 0</inkml:trace>
  <inkml:trace contextRef="#ctx0" brushRef="#br0" timeOffset="3098.165">2477 943 6617 0 0,'4'1'5323'0'0,"14"-2"-1701"0"0,1-16-1578 0 0,0 0 1 0 0,-2-1-1 0 0,7-9-2044 0 0,46-63 1854 0 0,-43 53-2885 0 0,2 1-1 0 0,1 1 1 0 0,11-7 1031 0 0,-2 3-3251 0 0,-35 34 2252 0 0,0 0 0 0 0,-1 0 0 0 0,1 0 0 0 0,-1 0 0 0 0,0-1 0 0 0,0 0 1 0 0,-1 1-1 0 0,1-1 0 0 0,-1 0 0 0 0,-1 0 0 0 0,1 0 0 0 0,-1-2 999 0 0,-1 6-47 0 0,-1 0 0 0 0,1 1-1 0 0,-1-1 1 0 0,1 0 0 0 0,-1 0 0 0 0,0 0-1 0 0,0 1 1 0 0,1-1 0 0 0,-1 0 0 0 0,-1 1-1 0 0,1-1 1 0 0,0 1 0 0 0,0-1 0 0 0,-1 1-1 0 0,1-1 1 0 0,0 1 0 0 0,-1 0-1 0 0,1 0 1 0 0,-1 0 0 0 0,0 0 0 0 0,1 0-1 0 0,-1 0 48 0 0,-4-3-384 0 0,-3-10-1969 0 0</inkml:trace>
  <inkml:trace contextRef="#ctx0" brushRef="#br0" timeOffset="3441.053">2746 198 4673 0 0,'-2'0'194'0'0,"1"1"1"0"0,-1-1-1 0 0,1 1 0 0 0,-1 0 1 0 0,1-1-1 0 0,0 1 0 0 0,-1 0 1 0 0,1 0-1 0 0,0 0 0 0 0,-1 0 1 0 0,1 0-1 0 0,0 0 0 0 0,0 1 1 0 0,0-1-1 0 0,0 0 0 0 0,0 1 0 0 0,0-1 1 0 0,0 0-1 0 0,1 1 0 0 0,-1-1 1 0 0,0 1-1 0 0,1 0 0 0 0,-1-1 1 0 0,1 1-1 0 0,0-1 0 0 0,-1 1 1 0 0,1 0-1 0 0,0-1 0 0 0,0 1 1 0 0,0-1-1 0 0,0 3-194 0 0,0 4 622 0 0,-1 1 1 0 0,1-1-1 0 0,0 1 0 0 0,1 0 0 0 0,1 4-622 0 0,62 311 2026 0 0,-26-108-8377 0 0,-34-192 5051 0 0,-1-1 0 0 0,-2 1 0 0 0,0 0-1 0 0,-1 0 1301 0 0,-1 2-2562 0 0</inkml:trace>
  <inkml:trace contextRef="#ctx0" brushRef="#br0" timeOffset="3790.329">2514 1420 6161 0 0,'-22'5'4307'0'0,"22"-4"-4235"0"0,0-1 0 0 0,-1 0 0 0 0,1 0 0 0 0,0 0 0 0 0,0 0 0 0 0,0 0 0 0 0,0 0 0 0 0,0 0 0 0 0,-1 0 0 0 0,1 0 0 0 0,0 0 0 0 0,0 0 0 0 0,0 0 0 0 0,0-1 0 0 0,0 1 0 0 0,-1 0 0 0 0,1 0 1 0 0,0 0-1 0 0,0 0 0 0 0,0 0 0 0 0,0 0 0 0 0,0 0 0 0 0,0 0 0 0 0,0 0 0 0 0,-1 0 0 0 0,1 0 0 0 0,0-1 0 0 0,0 1 0 0 0,0 0 0 0 0,0 0 0 0 0,0 0 0 0 0,0 0 0 0 0,0 0 0 0 0,0 0 0 0 0,0-1 0 0 0,0 1 0 0 0,0 0 0 0 0,0 0 0 0 0,0 0 0 0 0,0 0 0 0 0,0 0 0 0 0,0-1 0 0 0,0 1 0 0 0,0 0 0 0 0,0 0 0 0 0,0 0 0 0 0,0 0 0 0 0,0 0 0 0 0,0-1 0 0 0,0 1 0 0 0,0 0 0 0 0,0 0 1 0 0,0 0-1 0 0,0 0 0 0 0,0 0-72 0 0,24-28 3741 0 0,-16 21-4143 0 0,92-89 1550 0 0,39-25-1148 0 0,-125 109 20 0 0,1 1 0 0 0,1 1-1 0 0,0 1 1 0 0,11-5-20 0 0,-22 11-26 0 0,0 1-1 0 0,0 0 1 0 0,1 0 0 0 0,-1 0-1 0 0,0 0 1 0 0,0 1 0 0 0,1 0-1 0 0,-1 0 1 0 0,1 1-1 0 0,-1 0 1 0 0,1 0 0 0 0,-1 0-1 0 0,1 0 1 0 0,-1 1 0 0 0,1 0-1 0 0,-1 0 1 0 0,3 1 26 0 0,-6-1-63 0 0,0 0 0 0 0,0 0 0 0 0,-1 0 0 0 0,1 0 0 0 0,0 0 0 0 0,0 1 0 0 0,-1-1 0 0 0,1 0 0 0 0,-1 1 0 0 0,1 0 0 0 0,-1-1 0 0 0,0 1 0 0 0,1 0 0 0 0,-1-1 0 0 0,0 1 0 0 0,0 0 0 0 0,0 0 0 0 0,-1 0 0 0 0,1 0 0 0 0,0 0 0 0 0,0 2 63 0 0,-1 1-98 0 0,1 1 0 0 0,-1-1-1 0 0,0 0 1 0 0,0 0 0 0 0,0 0 0 0 0,-1 0-1 0 0,0 0 1 0 0,0 0 0 0 0,-1 3 98 0 0,-2 7-77 0 0,-2 0 0 0 0,0-1 0 0 0,0 0 1 0 0,-1 0-1 0 0,-8 11 77 0 0,-25 26 306 0 0,23-31 54 0 0,1 1 0 0 0,1 1-1 0 0,-10 19-359 0 0,22-37 193 0 0,1 1-1 0 0,-1 0 0 0 0,1 1 1 0 0,0-1-1 0 0,1 0 0 0 0,-1 1 1 0 0,1-1-1 0 0,0 0 0 0 0,0 1 1 0 0,1 0-1 0 0,-1-1 0 0 0,1 1 1 0 0,1-1-1 0 0,-1 1 0 0 0,1-1 1 0 0,0 1-1 0 0,0-1 0 0 0,1 1 1 0 0,0 2-194 0 0,-1-6 96 0 0,1 0-1 0 0,-1 0 0 0 0,0 0 0 0 0,1-1 1 0 0,-1 1-1 0 0,1-1 0 0 0,-1 1 0 0 0,1-1 1 0 0,0 1-1 0 0,0-1 0 0 0,0 0 0 0 0,0 0 1 0 0,-1 0-1 0 0,1 0 0 0 0,1 0 0 0 0,-1 0 1 0 0,0-1-1 0 0,0 1 0 0 0,0-1 0 0 0,0 1 1 0 0,0-1-1 0 0,1 0 0 0 0,-1 0 0 0 0,0 0 1 0 0,0 0-1 0 0,0 0 0 0 0,1 0 0 0 0,-1-1 1 0 0,0 1-1 0 0,0-1 0 0 0,0 0 0 0 0,0 1 1 0 0,0-1-1 0 0,1-1-94 0 0,8-1 174 0 0,-1-1 0 0 0,1-1 0 0 0,-1 0 0 0 0,0 0 0 0 0,-1-1 0 0 0,2-1-174 0 0,18-15-185 0 0,0-2-1 0 0,9-11 186 0 0,18-26-6397 0 0,-53 57 5721 0 0,-1 1 0 0 0,0 0 0 0 0,1-1 0 0 0,-2 1 0 0 0,1-1 0 0 0,0 0 0 0 0,-1 1 0 0 0,0-1 0 0 0,0 0 0 0 0,0 0 0 0 0,0 0 0 0 0,0 0 0 0 0,-1 0 676 0 0,-4-47-4468 0 0,3 43 4311 0 0,1-21-3179 0 0</inkml:trace>
  <inkml:trace contextRef="#ctx0" brushRef="#br0" timeOffset="4152.062">2951 580 6713 0 0,'36'-43'8188'0'0,"12"3"-5536"0"0,-40 34-2633 0 0,0 0 0 0 0,1 1 0 0 0,0 0 0 0 0,0 0 0 0 0,0 1 0 0 0,0 1 1 0 0,1-1-1 0 0,0 1 0 0 0,-1 1 0 0 0,7-1-19 0 0,-11 3-43 0 0,-1-1-1 0 0,1 1 1 0 0,0 0 0 0 0,-1 1-1 0 0,1-1 1 0 0,0 1 0 0 0,0 0 0 0 0,-1 0-1 0 0,1 0 1 0 0,-1 1 0 0 0,1-1 0 0 0,-1 1-1 0 0,0 0 1 0 0,0 1 0 0 0,1-1 0 0 0,-2 1-1 0 0,1 0 1 0 0,0 0 0 0 0,0 0 0 0 0,-1 0-1 0 0,0 0 1 0 0,0 1 0 0 0,0 0-1 0 0,0-1 1 0 0,0 1 0 0 0,-1 0 0 0 0,1 1-1 0 0,0 2 44 0 0,1 2-628 0 0,-1-1-1 0 0,0 1 1 0 0,0 0-1 0 0,-1 0 1 0 0,0 0 0 0 0,0 7 628 0 0,-1-4-1471 0 0,0 0 0 0 0,-1 0 0 0 0,0 0 1 0 0,-1 0-1 0 0,-1 0 1471 0 0,2-11-53 0 0,0 0 0 0 0,0 0 0 0 0,-1 0 0 0 0,1 0 0 0 0,0 1 0 0 0,-1-1 0 0 0,1 0 0 0 0,-1 0 0 0 0,1 0 0 0 0,-1 0 0 0 0,0 0 0 0 0,1 0 0 0 0,-1 0 0 0 0,0 0 0 0 0,1 0 0 0 0,-1-1 0 0 0,0 1 0 0 0,0 0 0 0 0,0 0 0 0 0,0 0 53 0 0,-4 2-378 0 0,-2 9-2008 0 0</inkml:trace>
  <inkml:trace contextRef="#ctx0" brushRef="#br0" timeOffset="4488.752">3118 698 5697 0 0,'7'21'4378'0'0,"-4"23"-2479"0"0,-3-29-1445 0 0,8 56 2135 0 0,8 33-2589 0 0,-5-47 1214 0 0,-4 1 0 0 0,1 52-1214 0 0,-8-104 256 0 0,0-1 0 0 0,1 1 0 0 0,-1 0 0 0 0,1-1 0 0 0,0 1 0 0 0,1-1 0 0 0,-1 1-256 0 0,0-5 74 0 0,-1-1 1 0 0,0 1-1 0 0,0 0 0 0 0,1-1 0 0 0,-1 1 1 0 0,0-1-1 0 0,1 1 0 0 0,-1-1 0 0 0,0 1 1 0 0,1-1-1 0 0,-1 1 0 0 0,1-1 1 0 0,-1 1-1 0 0,1-1 0 0 0,-1 1 0 0 0,1-1 1 0 0,-1 0-1 0 0,1 1 0 0 0,0-1 0 0 0,-1 0 1 0 0,1 0-1 0 0,-1 0 0 0 0,2 1-74 0 0,-1-1 89 0 0,0-1-1 0 0,0 1 1 0 0,1 0-1 0 0,-1 0 1 0 0,0-1-1 0 0,0 1 1 0 0,0-1-1 0 0,0 1 1 0 0,0-1-1 0 0,0 1 1 0 0,0-1-1 0 0,0 0 1 0 0,0 0-1 0 0,0 1 1 0 0,0-1-1 0 0,0 0 1 0 0,0 0-1 0 0,0 0-88 0 0,95-102 2333 0 0,36-34-2068 0 0,-118 125-685 0 0,-1 1 1 0 0,2 0-1 0 0,-1 1 0 0 0,13-7 420 0 0,3 3-4496 0 0,2 2-5751 0 0,-24 2 5662 0 0,-5 7 2056 0 0</inkml:trace>
  <inkml:trace contextRef="#ctx0" brushRef="#br0" timeOffset="4836.213">3523 47 5305 0 0,'1'35'4457'0'0,"2"-1"0"0"0,6 30-4457 0 0,11 32 3464 0 0,7 7-3464 0 0,8 38 2149 0 0,-20-72-1449 0 0,45 207 2217 0 0,8 157-2917 0 0,-55-331 506 0 0,-9-67-2197 0 0,-3-25-4922 0 0,-26-115-554 0 0,-2-2 3781 0 0,3 13 2143 0 0,16 59-1068 0 0</inkml:trace>
  <inkml:trace contextRef="#ctx0" brushRef="#br0" timeOffset="5171.092">3642 814 4169 0 0,'-1'-2'545'0'0,"0"-1"1"0"0,1 0-1 0 0,-1 1 1 0 0,1-1-1 0 0,0 0 0 0 0,0 1 1 0 0,0-1-1 0 0,0 0 1 0 0,0 0-1 0 0,1 1 1 0 0,-1-1-1 0 0,1 0 0 0 0,0 1 1 0 0,-1-1-1 0 0,1 1 1 0 0,1-1-1 0 0,-1 1 1 0 0,0-1-1 0 0,1 1-545 0 0,2-4 738 0 0,0 0 0 0 0,0 1-1 0 0,1-1 1 0 0,-1 1 0 0 0,2 0 0 0 0,-1 1 0 0 0,6-5-738 0 0,9-4 997 0 0,0 1 1 0 0,1 0-1 0 0,1 1 0 0 0,6-1-997 0 0,31-10 630 0 0,1 2-1 0 0,0 2 0 0 0,27-2-629 0 0,97-10-3024 0 0,-179 29 2959 0 0,38-8-6347 0 0,-42 8 5967 0 0,0 0-1 0 0,1 1 1 0 0,-1-1 0 0 0,1 0-1 0 0,-1 0 1 0 0,0 1-1 0 0,1-1 1 0 0,-1 0 0 0 0,0 0-1 0 0,0-1 1 0 0,0 1-1 0 0,0 0 1 0 0,0 0 0 0 0,0 0-1 0 0,0-1 1 0 0,0 1 0 0 0,-1-1-1 0 0,1 1 1 0 0,0 0-1 0 0,-1-1 1 0 0,1 1 0 0 0,-1-1-1 0 0,0 1 1 0 0,1-2 445 0 0,1-8-3584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8:29.3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10586 428 5457 0 0,'-1'1'339'0'0,"0"0"1"0"0,1 0-1 0 0,-1 0 0 0 0,1 0 0 0 0,-1 0 1 0 0,1 0-1 0 0,-1 0 0 0 0,1 0 0 0 0,-1 0 0 0 0,1 0 1 0 0,0 0-1 0 0,0 1 0 0 0,0-1 0 0 0,0 0 1 0 0,0 0-1 0 0,0 0 0 0 0,0 1 0 0 0,0-1 0 0 0,0 0 1 0 0,0 0-1 0 0,1 0 0 0 0,-1 0 0 0 0,0 1 1 0 0,1-1-1 0 0,-1 0 0 0 0,1 0 0 0 0,-1 0 0 0 0,1 0 1 0 0,0 0-1 0 0,-1 0 0 0 0,1 0 0 0 0,0 0 1 0 0,0-1-1 0 0,0 1 0 0 0,0 1-339 0 0,0-2 217 0 0,0 1 0 0 0,-1 0 0 0 0,1-1 1 0 0,0 1-1 0 0,-1 0 0 0 0,1-1 0 0 0,0 1 0 0 0,-1 0 0 0 0,1 0 1 0 0,-1-1-1 0 0,0 1 0 0 0,1 0 0 0 0,-1 0 0 0 0,0 0 0 0 0,1 0 0 0 0,-1 0 1 0 0,0 0-1 0 0,0 0 0 0 0,0 0 0 0 0,0-1 0 0 0,0 1 0 0 0,0 0 0 0 0,0 0 1 0 0,0 0-1 0 0,0 0 0 0 0,0 0 0 0 0,0 0 0 0 0,-1 0 0 0 0,1 0 0 0 0,0 0 1 0 0,-1 0-1 0 0,1-1 0 0 0,-1 2-217 0 0,-12 12 1833 0 0,10-10-1687 0 0,0-1 0 0 0,0 0 0 0 0,0 0 0 0 0,0 0 0 0 0,0 0 0 0 0,-1-1 0 0 0,1 1 0 0 0,-1-1 0 0 0,0 0 0 0 0,0 0 0 0 0,0 0 0 0 0,-2 0-146 0 0,-23 8 257 0 0,-283 88 705 0 0,222-74-965 0 0,0-5 0 0 0,-54 4 3 0 0,13-10 118 0 0,-1-5 0 0 0,0-7-1 0 0,0-4 1 0 0,-44-12-118 0 0,-334-59 388 0 0,161 20-276 0 0,-524-83 35 0 0,-509-63 122 0 0,884 156-166 0 0,-225-26-30 0 0,-461-55-52 0 0,868 109-9 0 0,0 14 1 0 0,-242 32-13 0 0,406-13-23 0 0,2 7 0 0 0,-64 22 23 0 0,84-13-6 0 0,2 6 0 0 0,1 6 0 0 0,3 5 0 0 0,-50 30 6 0 0,-308 204 4 0 0,160-88-24 0 0,296-182-101 0 0,-1 0 1 0 0,-1-1-1 0 0,-6 0 121 0 0,-31 3-2573 0 0,59-15 1560 0 0,-1-1 0 0 0,1 0 0 0 0,-1 0 0 0 0,1 0 0 0 0,0-1 0 0 0,-1 0 0 0 0,1 0 0 0 0,-3-1 1013 0 0,-14-8-5126 0 0,2-8 2401 0 0,9 6 511 0 0,-13-3-4290 0 0</inkml:trace>
  <inkml:trace contextRef="#ctx0" brushRef="#br0" timeOffset="1049.816">356 338 5097 0 0,'13'19'7412'0'0,"-13"-12"-6134"0"0,0 0-1 0 0,-1 0 1 0 0,-1-1-1 0 0,1 1 1 0 0,-1 0-1 0 0,0-1 1 0 0,-2 4-1278 0 0,-6 13 1227 0 0,-2 0 0 0 0,-11 16-1227 0 0,-1 3 30 0 0,-25 42 170 0 0,-3-3 0 0 0,-61 72-200 0 0,112-151 62 0 0,0-1 1 0 0,0 0 0 0 0,0 0-1 0 0,0 1 1 0 0,0-1-1 0 0,-1 0 1 0 0,1 0-1 0 0,0 0 1 0 0,0 0-1 0 0,-1-1 1 0 0,1 1-1 0 0,-1 0 1 0 0,1 0 0 0 0,-1-1-1 0 0,1 1 1 0 0,-1-1-1 0 0,1 0 1 0 0,-1 1-1 0 0,1-1 1 0 0,-1 0-1 0 0,0 0 1 0 0,1 0-1 0 0,-1 0 1 0 0,0 0 0 0 0,1 0-1 0 0,-1 0 1 0 0,1-1-1 0 0,-1 1 1 0 0,1 0-1 0 0,-1-1 1 0 0,1 0-1 0 0,-2 0-62 0 0,-22-3 825 0 0,25 4-769 0 0,0-1-38 0 0,0 1 0 0 0,0 0 0 0 0,0-1 0 0 0,0 1 0 0 0,0 0 1 0 0,0 0-1 0 0,0-1 0 0 0,0 1 0 0 0,0 0 0 0 0,0-1 0 0 0,0 1 0 0 0,1 0 0 0 0,-1 0 0 0 0,0-1 1 0 0,0 1-1 0 0,0 0 0 0 0,1 0 0 0 0,-1-1 0 0 0,0 1 0 0 0,0 0 0 0 0,0 0 0 0 0,1 0 0 0 0,-1-1 1 0 0,0 1-1 0 0,1 0 0 0 0,-1 0 0 0 0,0 0 0 0 0,0 0 0 0 0,1 0 0 0 0,-1 0 0 0 0,0-1 1 0 0,1 1-1 0 0,-1 0 0 0 0,0 0 0 0 0,1 0 0 0 0,-1 0 0 0 0,0 0 0 0 0,1 0-18 0 0,17 4 105 0 0,16 10-253 0 0,-34-14 152 0 0,63 27-28 0 0,0-3 0 0 0,2-2 0 0 0,1-4 0 0 0,21 2 24 0 0,-1 0-518 0 0,-1 4 0 0 0,12 9 518 0 0,-86-29-943 0 0,-1 1 0 0 0,1 0 1 0 0,-1 1-1 0 0,0 0 0 0 0,8 7 943 0 0,1 6-4695 0 0,-6 2-3340 0 0,-5-8 1777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01T00:09:36.41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3642 4585 0 0,'2'-5'1014'0'0,"0"0"-1"0"0,0 0 1 0 0,0 0 0 0 0,-1 0-1 0 0,0 0 1 0 0,0-1 0 0 0,-1 1-1 0 0,1 0 1 0 0,-1-1 0 0 0,0 1-1 0 0,-1-2-1013 0 0,3-21 2050 0 0,7-20-623 0 0,2 1-1 0 0,2 0 1 0 0,2 1-1 0 0,9-16-1426 0 0,-2 14 168 0 0,2 1-1 0 0,2 0 1 0 0,2 2 0 0 0,2 2 0 0 0,2 0-1 0 0,14-12-167 0 0,486-526 1551 0 0,-395 452-1269 0 0,5 7 0 0 0,5 6-1 0 0,47-22-281 0 0,489-282 592 0 0,-20 54 12 0 0,-484 278-494 0 0,3 8 1 0 0,4 8-1 0 0,2 8 0 0 0,4 9 1 0 0,3 7-111 0 0,55-15 199 0 0,-84 20 181 0 0,48-1-380 0 0,139-13 210 0 0,-325 58 299 0 0,-26 1-3061 0 0,-15-1-7895 0 0,7-8 5012 0 0,-1-8 3463 0 0,6 13 937 0 0,-7-10-4566 0 0</inkml:trace>
  <inkml:trace contextRef="#ctx0" brushRef="#br0" timeOffset="968.199">4498 0 7474 0 0,'-5'4'1054'0'0,"-25"18"3900"0"0,29-21-4885 0 0,1-1 0 0 0,0 0 0 0 0,-1 0 1 0 0,1 1-1 0 0,0-1 0 0 0,-1 0 0 0 0,1 1 1 0 0,0-1-1 0 0,-1 0 0 0 0,1 1 0 0 0,0-1 1 0 0,0 0-1 0 0,-1 1 0 0 0,1-1 0 0 0,0 1 1 0 0,0-1-1 0 0,0 0 0 0 0,0 1 0 0 0,-1-1 1 0 0,1 1-1 0 0,0-1 0 0 0,0 1 0 0 0,0-1 1 0 0,0 0-1 0 0,0 1 0 0 0,0-1 0 0 0,0 1 1 0 0,0-1-1 0 0,0 1 0 0 0,0-1 0 0 0,1 1 0 0 0,-1-1 1 0 0,0 0-1 0 0,0 1 0 0 0,0-1 0 0 0,0 1 1 0 0,1-1-1 0 0,-1 0 0 0 0,0 1 0 0 0,0-1 1 0 0,1 0-1 0 0,-1 1 0 0 0,0-1 0 0 0,1 0 1 0 0,-1 1-1 0 0,0-1 0 0 0,1 0 0 0 0,-1 1 1 0 0,0-1-1 0 0,1 0 0 0 0,-1 0 0 0 0,1 0 1 0 0,-1 0-1 0 0,1 1 0 0 0,-1-1 0 0 0,0 0 1 0 0,1 0-1 0 0,-1 0 0 0 0,1 0 0 0 0,-1 0 1 0 0,1 0-1 0 0,-1 0 0 0 0,1 0 0 0 0,-1 0 1 0 0,1 0-70 0 0,13 4 415 0 0,-1 1 1 0 0,0 1-1 0 0,0 0 1 0 0,0 1 0 0 0,0 0-1 0 0,-1 1 1 0 0,3 3-416 0 0,23 13 529 0 0,19 13-455 0 0,-2 3 0 0 0,-2 2 0 0 0,33 35-74 0 0,-73-65-5 0 0,-1-2 33 0 0,0-1 0 0 0,1-1 0 0 0,12 6-28 0 0,24 17 71 0 0,-45-28 26 0 0,0 0 1 0 0,0 0 0 0 0,0 0-1 0 0,0 1 1 0 0,-1-1-1 0 0,1 1 1 0 0,-1 0 0 0 0,0 0-1 0 0,0 0 1 0 0,0 0 0 0 0,-1 1-1 0 0,1-1 1 0 0,-1 1 0 0 0,0 0-1 0 0,0-1 1 0 0,-1 1-1 0 0,1 0 1 0 0,-1 0 0 0 0,0 2-98 0 0,-1-7 108 0 0,-34 37 832 0 0,-3-1-700 0 0,2 1 0 0 0,2 3 0 0 0,2 0 0 0 0,1 2 0 0 0,-2 8-240 0 0,-43 60 224 0 0,26-41-2431 0 0,48-66-2874 0 0,2-9-472 0 0,-1-4-2501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01T00:09:39.2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 4089 0 0,'27'50'9039'0'0,"25"29"-4805"0"0,-19-30-2498 0 0,-3 0 0 0 0,8 19-1736 0 0,17 49 749 0 0,-5 2 0 0 0,-5 3 0 0 0,-6 1 0 0 0,-5 1 0 0 0,-5 2 0 0 0,1 47-749 0 0,1 206 518 0 0,0 0-64 0 0,-25-314-502 0 0,-3 64 48 0 0,-3-114-86 0 0,1-3 824 0 0,-2 14-6773 0 0,-8-26 337 0 0,-9-17-989 0 0,-23-30 3815 0 0,24 33-988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01T00:09:42.87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7 227 4457 0 0,'-3'-21'1663'0'0,"2"19"-1250"0"0,0 0 0 0 0,1 1 0 0 0,-1-1 0 0 0,1 0 1 0 0,0 0-1 0 0,-1 0 0 0 0,1 1 0 0 0,0-1 0 0 0,0 0 1 0 0,0 0-1 0 0,0 0 0 0 0,1 1 0 0 0,-1-1 0 0 0,0 0 0 0 0,1 0 1 0 0,-1 0-1 0 0,1 1 0 0 0,0-1 0 0 0,-1 0 0 0 0,1 1 0 0 0,0-1-413 0 0,3 1 302 0 0,-1 1 0 0 0,0-1 0 0 0,0 1 0 0 0,0 0-1 0 0,1 1 1 0 0,-1-1 0 0 0,0 0 0 0 0,0 1 0 0 0,0 0-1 0 0,1 0 1 0 0,-1 0 0 0 0,0 0 0 0 0,0 0 0 0 0,-1 0-1 0 0,1 1 1 0 0,2 1-302 0 0,-1-1 306 0 0,6 2-133 0 0,-1 1 1 0 0,-1 1-1 0 0,1 0 0 0 0,-1 0 0 0 0,0 0 1 0 0,0 1-1 0 0,-1 0 0 0 0,3 4-173 0 0,54 69 570 0 0,-29-35-338 0 0,6 10-7 0 0,-32-41-170 0 0,0 0 0 0 0,1-1 0 0 0,1 0 1 0 0,0 0-1 0 0,1-1 0 0 0,0-1 0 0 0,1 0 1 0 0,0 0-1 0 0,9 4-55 0 0,-21-15 39 0 0,-1 0 0 0 0,1 0-1 0 0,-1 0 1 0 0,1-1 0 0 0,0 1 0 0 0,-1 0 0 0 0,1 0 0 0 0,-1-1-1 0 0,1 1 1 0 0,-1 0 0 0 0,1-1 0 0 0,-1 1 0 0 0,1-1 0 0 0,-1 1 0 0 0,1 0-1 0 0,-1-1 1 0 0,0 1 0 0 0,1-1 0 0 0,-1 0 0 0 0,0 1 0 0 0,1-1-1 0 0,-1 1 1 0 0,0-1 0 0 0,1 1 0 0 0,-1-1 0 0 0,0 0 0 0 0,0 1-1 0 0,0-1 1 0 0,0 1 0 0 0,0-1 0 0 0,0 0 0 0 0,0 0-39 0 0,6-24 417 0 0,-5 23-395 0 0,8-54 147 0 0,-7 34-150 0 0,2 0 0 0 0,1 0 0 0 0,2-5-19 0 0,-4 20-1 0 0,0-1 0 0 0,0 1 0 0 0,0 0-1 0 0,1 1 1 0 0,0-1 0 0 0,0 0 0 0 0,1 1 0 0 0,0 0-1 0 0,0 0 1 0 0,0 1 0 0 0,3-3 1 0 0,80-73-48 0 0,22-19-384 0 0,-28 39-4748 0 0,-59 40-2980 0 0,-17 10 1285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01T00:09:43.63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132 172 6529 0 0,'-20'30'8097'0'0,"8"7"-5615"0"0,2 40-1989 0 0,10-72-168 0 0,-27 267 1726 0 0,-12 187-1505 0 0,40-416-1128 0 0,0-29-1885 0 0,0-22-5074 0 0,-1 8 7541 0 0,0 0-117 0 0,-1-1-1 0 0,1 0 1 0 0,0 1 0 0 0,0-1 0 0 0,0 0-1 0 0,0 1 1 0 0,1-1 0 0 0,-1 1 0 0 0,0-1-1 0 0,0 0 1 0 0,0 1 0 0 0,0-1 0 0 0,1 1-1 0 0,-1-1 1 0 0,0 1 0 0 0,0-1 0 0 0,1 1-1 0 0,-1-1 1 0 0,0 1 0 0 0,1-1 0 0 0,-1 1-1 0 0,1-1 1 0 0,-1 1 117 0 0,25-1-4291 0 0</inkml:trace>
  <inkml:trace contextRef="#ctx0" brushRef="#br0" timeOffset="539.537">8 322 7178 0 0,'-7'1'6029'0'0,"12"10"-2437"0"0,16 17-1157 0 0,-20-27-2389 0 0,29 36 709 0 0,1-2 0 0 0,2-1 1 0 0,22 16-756 0 0,-42-39 42 0 0,0 0 0 0 0,1-1 0 0 0,1 0 0 0 0,0-1 0 0 0,0-1 0 0 0,1 0 0 0 0,0-1 0 0 0,0-1 1 0 0,1 0-1 0 0,0-1 0 0 0,6 0-42 0 0,-19-4 13 0 0,1-1 1 0 0,0 0 0 0 0,0 0-1 0 0,0 0 1 0 0,0 0 0 0 0,0-1-1 0 0,0 0 1 0 0,0 0-1 0 0,0 0 1 0 0,0-1 0 0 0,-1 1-1 0 0,1-1 1 0 0,-1 0 0 0 0,1-1-1 0 0,-1 1 1 0 0,4-4-14 0 0,0 1 3 0 0,-1-2-1 0 0,-1 1 1 0 0,1-1 0 0 0,-1 0-1 0 0,0 0 1 0 0,0 0 0 0 0,-1-1-1 0 0,4-8-2 0 0,5-12-90 0 0,-2 0 1 0 0,-1 0-1 0 0,-1-1 0 0 0,-2-1 0 0 0,0-4 90 0 0,-1 2-170 0 0,-4 15 91 0 0,1 0-1 0 0,0 0 0 0 0,1 0 0 0 0,1 0 1 0 0,1 1-1 0 0,0 0 0 0 0,9-14 80 0 0,-10 41 237 0 0,-1 1 0 0 0,-1 0 1 0 0,0 0-1 0 0,-1 0 0 0 0,1 6-237 0 0,32 144 561 0 0,41 230 267 0 0,-40-92-1065 0 0,-28-262-2154 0 0,-2-27-2459 0 0,1-26-2452 0 0,-12-4 4992 0 0,-19-23-545 0 0,22 40 2687 0 0,1 1 1 0 0,-1 0 0 0 0,1 0-1 0 0,-1-1 1 0 0,1 1 0 0 0,0 0-1 0 0,0-1 1 0 0,-1 1 0 0 0,1 0-1 0 0,0-1 1 0 0,0 1 0 0 0,0 0 0 0 0,0-1-1 0 0,1 1 1 0 0,-1 0 0 0 0,0-1-1 0 0,1 0 168 0 0</inkml:trace>
  <inkml:trace contextRef="#ctx0" brushRef="#br0" timeOffset="969.68">1054 602 5449 0 0,'-2'7'911'0'0,"1"0"-1"0"0,-1 1 0 0 0,1-1 1 0 0,0 0-1 0 0,1 1 1 0 0,0 6-911 0 0,2 14 791 0 0,2-1-1 0 0,1 0 1 0 0,1 0 0 0 0,2-1 0 0 0,4 13-791 0 0,-6-24 82 0 0,0 1 0 0 0,1-1 1 0 0,1-1-1 0 0,0 0 0 0 0,1 0 0 0 0,1 0 1 0 0,0-1-1 0 0,0 0 0 0 0,10 8-82 0 0,-18-20 23 0 0,0 1 0 0 0,0 0 0 0 0,0 0 1 0 0,0-1-1 0 0,0 1 0 0 0,0-1 0 0 0,0 1 0 0 0,1-1 0 0 0,-1 0 0 0 0,0 0 1 0 0,1 0-1 0 0,-1 0 0 0 0,1-1 0 0 0,-1 1 0 0 0,1-1 0 0 0,-1 1 1 0 0,1-1-1 0 0,-1 0 0 0 0,1 0 0 0 0,0 0 0 0 0,-1 0 0 0 0,1-1 0 0 0,-1 1 1 0 0,2-1-24 0 0,0-1 44 0 0,0 0 1 0 0,-1 0 0 0 0,1 0-1 0 0,-1 0 1 0 0,1-1 0 0 0,-1 0-1 0 0,0 1 1 0 0,0-1 0 0 0,0 0-1 0 0,-1-1 1 0 0,1 1 0 0 0,-1 0-1 0 0,0-1 1 0 0,1 0-45 0 0,6-12 116 0 0,-2 0 0 0 0,0 0 0 0 0,0-1 0 0 0,-2 0 0 0 0,0 0-1 0 0,2-13-115 0 0,-7 29 11 0 0,6-31 257 0 0,-1 0 1 0 0,-1-27-269 0 0,-4 51 59 0 0,1 0 0 0 0,-2 1 0 0 0,1-1-1 0 0,-1 0 1 0 0,0 0 0 0 0,-1 0 0 0 0,0 1 0 0 0,0-1 0 0 0,-1 1 0 0 0,0-1 0 0 0,0 1 0 0 0,0 0 0 0 0,-1 0 0 0 0,-3-4-59 0 0,5 9 40 0 0,0-1 0 0 0,0 1 1 0 0,0 0-1 0 0,0 0 0 0 0,0 0 0 0 0,-1 1 1 0 0,1-1-1 0 0,-1 0 0 0 0,1 1 1 0 0,-1-1-1 0 0,0 1 0 0 0,1 0 1 0 0,-1 0-1 0 0,0 0 0 0 0,0 0 0 0 0,0 1 1 0 0,0-1-1 0 0,1 1 0 0 0,-1 0 1 0 0,0 0-1 0 0,-3 0-40 0 0,1 0 4 0 0,-1 1 0 0 0,1 1 0 0 0,-1-1 0 0 0,1 1 0 0 0,0 0 1 0 0,0 0-1 0 0,0 0 0 0 0,0 1 0 0 0,0 0 0 0 0,0 0 0 0 0,-1 2-4 0 0,-6 3-203 0 0,1 1 0 0 0,1 1-1 0 0,0 0 1 0 0,0 1 0 0 0,1 0 0 0 0,0 0 0 0 0,1 1-1 0 0,0 0 1 0 0,1 0 203 0 0,3-4-566 0 0,1 0-1 0 0,0 0 0 0 0,0 0 1 0 0,1 0-1 0 0,0 1 1 0 0,0 1 566 0 0,2-5-794 0 0,-1 0 1 0 0,1 0-1 0 0,0 0 1 0 0,0 0 0 0 0,0 0-1 0 0,1-1 1 0 0,-1 1 0 0 0,1 0-1 0 0,1 0 1 0 0,-1 0 0 0 0,2 3 793 0 0,4 3-3743 0 0</inkml:trace>
  <inkml:trace contextRef="#ctx0" brushRef="#br0" timeOffset="1752.41">1679 1 7498 0 0,'2'74'4232'0'0,"3"1"0"0"0,5 4-4232 0 0,52 259 1958 0 0,-58-320-1912 0 0,11 50 281 0 0,-2 0 0 0 0,-4 1 0 0 0,0 45-327 0 0,-9-109 20 0 0,0-1-1 0 0,1 0 0 0 0,-1 0 0 0 0,-1 0-1 0 0,1 0 1 0 0,0-1 0 0 0,-1 1 0 0 0,0 0-1 0 0,0 0 1 0 0,0 0 0 0 0,0 0-1 0 0,-1 1-18 0 0,-22-31 487 0 0,-71-137-8382 0 0,64 130 5969 0 0,-31-4 4749 0 0,47 30-2325 0 0,1-1 1 0 0,1 0 0 0 0,-1-1-1 0 0,-1-3-498 0 0,10 9 99 0 0,-1-1 0 0 0,1 0-1 0 0,-1 1 1 0 0,1 0 0 0 0,-1 0 0 0 0,0 1-1 0 0,0 0 1 0 0,0 0 0 0 0,-1 0-1 0 0,1 1 1 0 0,0-1 0 0 0,-1 2-1 0 0,1-1 1 0 0,-1 1-99 0 0,5 0 7 0 0,-1-1 0 0 0,1 2 0 0 0,0-1 1 0 0,0 0-1 0 0,-1 0 0 0 0,1 1 0 0 0,0-1 0 0 0,-1 1 0 0 0,1 0 0 0 0,0 0 1 0 0,0-1-1 0 0,0 1 0 0 0,0 1 0 0 0,0-1 0 0 0,0 0 0 0 0,0 0 0 0 0,0 1 1 0 0,0-1-1 0 0,1 1 0 0 0,-1 0 0 0 0,1-1 0 0 0,-1 1 0 0 0,1 0 1 0 0,0 0-1 0 0,-1 0 0 0 0,1 0 0 0 0,0 0 0 0 0,0 0 0 0 0,0 1 0 0 0,1-1 1 0 0,-1 0-1 0 0,0 0 0 0 0,1 0 0 0 0,0 1 0 0 0,-1-1 0 0 0,1 0 1 0 0,0 1-1 0 0,0-1 0 0 0,1 2-7 0 0,0 23 134 0 0,3 0 0 0 0,0 0 0 0 0,1-1 0 0 0,2 1 0 0 0,1-1 0 0 0,1-1 0 0 0,1 0-1 0 0,1 0 1 0 0,1 0-134 0 0,-9-19 49 0 0,0 0-1 0 0,1 0 1 0 0,0 0-1 0 0,0 0 1 0 0,0-1-1 0 0,1 0 1 0 0,-1 0-1 0 0,1 0 1 0 0,0-1-1 0 0,1 1 1 0 0,-1-1-1 0 0,1 0 1 0 0,0-1-49 0 0,-2-1 39 0 0,0-1 1 0 0,-1 1-1 0 0,1-1 1 0 0,0 0-1 0 0,0-1 1 0 0,0 1 0 0 0,0-1-1 0 0,0 1 1 0 0,-1-1-1 0 0,1 0 1 0 0,0-1-1 0 0,0 1 1 0 0,0-1 0 0 0,0 1-1 0 0,0-1 1 0 0,0 0-1 0 0,-1-1 1 0 0,1 1-1 0 0,0-1 1 0 0,-1 0 0 0 0,1 1-1 0 0,-1-1 1 0 0,2-2-40 0 0,17-10-516 0 0,0-1 1 0 0,0-2-1 0 0,10-10 516 0 0,9-19-4444 0 0,-9-6-3475 0 0,-25 39 4526 0 0</inkml:trace>
  <inkml:trace contextRef="#ctx0" brushRef="#br0" timeOffset="2289.479">1821 744 5793 0 0,'5'10'1872'0'0,"-4"-6"-1478"0"0,1-1 0 0 0,-1 0 0 0 0,1 0-1 0 0,0 1 1 0 0,0-1 0 0 0,0 0 0 0 0,0-1-1 0 0,1 1 1 0 0,-1 0 0 0 0,1-1 0 0 0,0 1 0 0 0,0-1-1 0 0,-1 0 1 0 0,1 0 0 0 0,1 0 0 0 0,2 2-394 0 0,2-1 203 0 0,-1 0 1 0 0,1-1-1 0 0,0 0 1 0 0,0 0 0 0 0,0 0-1 0 0,0-1 1 0 0,0 0-1 0 0,0-1 1 0 0,0 0 0 0 0,0 0-1 0 0,1-1 1 0 0,-1 0-1 0 0,0 0 1 0 0,0-1 0 0 0,0 0-1 0 0,-1 0 1 0 0,1-1-1 0 0,0 0 1 0 0,-1 0 0 0 0,3-3-204 0 0,1 1 128 0 0,-1 0 1 0 0,0-1-1 0 0,0 0 1 0 0,-1-1 0 0 0,1 0-1 0 0,-1 0 1 0 0,-1-1 0 0 0,0 0-1 0 0,0-1 1 0 0,0 0-1 0 0,-1 0 1 0 0,-1-1 0 0 0,6-9-129 0 0,-4 2 73 0 0,-1-1 1 0 0,-1 1 0 0 0,-1-1 0 0 0,0 0-1 0 0,-1 0 1 0 0,-1-1 0 0 0,-1-2-74 0 0,-1 11-43 0 0,-1 1 0 0 0,0 0 1 0 0,0-1-1 0 0,-1 1 0 0 0,0-1 1 0 0,-1 1-1 0 0,0 0 0 0 0,0 0 1 0 0,-1 0-1 0 0,0 0 0 0 0,-1 0 1 0 0,0 1-1 0 0,0-1 0 0 0,-5-6 43 0 0,7 13-8 0 0,1 0 0 0 0,-1 1-1 0 0,0-1 1 0 0,1 1 0 0 0,-1 0 0 0 0,0 0-1 0 0,0-1 1 0 0,0 1 0 0 0,0 0-1 0 0,0 1 1 0 0,0-1 0 0 0,0 0 0 0 0,0 1-1 0 0,0-1 1 0 0,-1 1 0 0 0,1-1 0 0 0,0 1-1 0 0,0 0 1 0 0,0 0 0 0 0,0 0-1 0 0,-1 0 1 0 0,1 0 0 0 0,0 1 0 0 0,0-1-1 0 0,0 1 1 0 0,0-1 0 0 0,-1 1 0 0 0,1 0-1 0 0,0 0 1 0 0,0 0 0 0 0,1 0-1 0 0,-1 0 1 0 0,0 0 0 0 0,0 1 8 0 0,-6 3 6 0 0,0-1 1 0 0,0 2-1 0 0,1-1 1 0 0,0 1-1 0 0,0 0 1 0 0,1 1-1 0 0,-4 4-6 0 0,2 0 86 0 0,0 1-1 0 0,2 0 1 0 0,-1 0-1 0 0,2 1 1 0 0,-1-1-1 0 0,2 1 0 0 0,0 0 1 0 0,0 1-1 0 0,1-1 1 0 0,1 1-1 0 0,0-1 1 0 0,1 1-1 0 0,0 0 1 0 0,1-1-1 0 0,1 4-85 0 0,2 22 577 0 0,2 0 0 0 0,2-1-1 0 0,1 0 1 0 0,10 27-577 0 0,-16-59 79 0 0,-1-1 1 0 0,1 1 0 0 0,0-1-1 0 0,1 0 1 0 0,0 0-1 0 0,-1 0 1 0 0,1 0-1 0 0,1 0 1 0 0,-1-1-1 0 0,1 1 1 0 0,0-1-1 0 0,0 0 1 0 0,0 0-1 0 0,0-1 1 0 0,1 1-1 0 0,-1-1 1 0 0,1 0 0 0 0,0 0-1 0 0,0 0 1 0 0,0-1-1 0 0,1 1 1 0 0,0-1-80 0 0,1 0-59 0 0,-1-1 0 0 0,0 0 0 0 0,1-1 0 0 0,-1 1 0 0 0,1-1 0 0 0,-1 0 0 0 0,0-1 0 0 0,1 1 0 0 0,-1-1 0 0 0,0-1 0 0 0,1 1 0 0 0,-1-1 0 0 0,0 0 0 0 0,0 0 0 0 0,0-1 0 0 0,-1 0 0 0 0,1 0 0 0 0,-1 0 0 0 0,5-4 59 0 0,12-6-1452 0 0,26-18-3509 0 0,-46 30 4615 0 0,-1-1 0 0 0,1 1 0 0 0,-1-1 1 0 0,1 1-1 0 0,-1-1 0 0 0,1 0 0 0 0,-1 1 0 0 0,0-1 0 0 0,0 0 0 0 0,0 0 0 0 0,0 0 0 0 0,0 0 0 0 0,0 0 0 0 0,0 0 0 0 0,-1 0 0 0 0,1 0 0 0 0,-1 0 0 0 0,0 0 0 0 0,1 0 0 0 0,-1 0 0 0 0,0 0 0 0 0,0-3 346 0 0,-10-31-3151 0 0,14 11-1220 0 0</inkml:trace>
  <inkml:trace contextRef="#ctx0" brushRef="#br0" timeOffset="2736.783">2514 17 5905 0 0,'-1'1'269'0'0,"0"-1"0"0"0,-1 1 0 0 0,1 0 1 0 0,0 0-1 0 0,0 0 0 0 0,0 0 0 0 0,0 0 0 0 0,0 1 0 0 0,0-1 0 0 0,0 0 0 0 0,0 0 0 0 0,1 1 0 0 0,-1-1 0 0 0,0 0 0 0 0,1 1 0 0 0,-1-1 0 0 0,1 1 0 0 0,0-1 0 0 0,-1 1 1 0 0,1-1-1 0 0,0 1 0 0 0,0-1 0 0 0,0 1 0 0 0,0-1 0 0 0,0 1-269 0 0,-4 42 2559 0 0,6-18-1383 0 0,1 1 1 0 0,1-1-1 0 0,1 0 0 0 0,9 24-1176 0 0,-4-14 931 0 0,-2 0 0 0 0,-1 5-931 0 0,0 15 705 0 0,12 98 2257 0 0,0 135-2962 0 0,-17-263-684 0 0,4-35-4860 0 0,1-41-4286 0 0,-9 19 3880 0 0</inkml:trace>
  <inkml:trace contextRef="#ctx0" brushRef="#br0" timeOffset="3125.594">2743 156 8290 0 0,'0'1'163'0'0,"0"-1"0"0"0,0 0 1 0 0,-1 0-1 0 0,1 0 1 0 0,0 0-1 0 0,-1 1 0 0 0,1-1 1 0 0,0 0-1 0 0,0 0 0 0 0,-1 1 1 0 0,1-1-1 0 0,0 0 0 0 0,0 0 1 0 0,0 1-1 0 0,-1-1 0 0 0,1 0 1 0 0,0 1-1 0 0,0-1 0 0 0,0 0 1 0 0,0 1-1 0 0,0-1 0 0 0,0 0 1 0 0,0 1-1 0 0,0-1 0 0 0,0 0 1 0 0,0 1-1 0 0,0-1 1 0 0,0 0-1 0 0,0 1 0 0 0,0-1 1 0 0,0 0-1 0 0,0 1 0 0 0,0-1 1 0 0,0 0-1 0 0,0 1 0 0 0,0-1 1 0 0,0 0-1 0 0,1 0 0 0 0,-1 1-163 0 0,14 2 3114 0 0,20-7-5670 0 0,-25 0-7646 0 0,-7 8 6938 0 0</inkml:trace>
  <inkml:trace contextRef="#ctx0" brushRef="#br0" timeOffset="3467.991">2830 454 7498 0 0,'-2'10'1921'0'0,"-1"1"0"0"0,1-1 0 0 0,1 1 0 0 0,0-1 0 0 0,1 10-1921 0 0,8 93 4331 0 0,-4-82-4072 0 0,2 0 0 0 0,1-1 1 0 0,6 15-260 0 0,-7-27-1019 0 0,1-1 1 0 0,0 0-1 0 0,10 15 1019 0 0,-17-32-190 0 0,0 0-1 0 0,0 1 1 0 0,1-1-1 0 0,-1 0 1 0 0,0 1-1 0 0,0-1 1 0 0,1 0-1 0 0,-1 1 1 0 0,0-1-1 0 0,0 0 1 0 0,1 1-1 0 0,-1-1 1 0 0,0 0-1 0 0,1 0 1 0 0,-1 1-1 0 0,1-1 1 0 0,-1 0-1 0 0,0 0 1 0 0,1 0-1 0 0,-1 0 1 0 0,1 1-1 0 0,-1-1 1 0 0,0 0-1 0 0,1 0 1 0 0,-1 0-1 0 0,1 0 1 0 0,-1 0-1 0 0,0 0 1 0 0,1 0-1 0 0,-1 0 1 0 0,1 0-1 0 0,-1 0 1 0 0,1-1-1 0 0,-1 1 1 0 0,0 0-1 0 0,1 0 1 0 0,-1 0-1 0 0,0 0 1 0 0,1-1 190 0 0,0 0-197 0 0,-1 0 0 0 0,0 1-1 0 0,1-1 1 0 0,-1 0 0 0 0,0 0 0 0 0,1 0 0 0 0,-1 0 0 0 0,0 0 0 0 0,0 0 0 0 0,0 0 0 0 0,0 0 0 0 0,0 0 0 0 0,0 0-1 0 0,0 0 1 0 0,-1 0 0 0 0,1 0 0 0 0,0 0 0 0 0,0 0 0 0 0,-1 0 0 0 0,1 0 0 0 0,0 0 0 0 0,-1 0 0 0 0,1 0 0 0 0,-1 0 0 0 0,0 1-1 0 0,1-1 1 0 0,-1 0 197 0 0,-28-48-2415 0 0,28 47 2223 0 0,0 1-1 0 0,0 0 1 0 0,1-1 0 0 0,-1 1-1 0 0,1-1 1 0 0,-1 0-1 0 0,1 1 1 0 0,0-1 0 0 0,-1 1-1 0 0,1-1 1 0 0,0 0-1 0 0,0 1 1 0 0,0-1 0 0 0,0 0-1 0 0,1 0 193 0 0</inkml:trace>
  <inkml:trace contextRef="#ctx0" brushRef="#br0" timeOffset="3904.339">3046 459 6745 0 0,'2'48'8035'0'0,"2"1"-4015"0"0,18 94-2942 0 0,-15-101-246 0 0,-3-81-476 0 0,2 0-1 0 0,2 1 1 0 0,1 0 0 0 0,9-18-356 0 0,-13 44-22 0 0,0 0 38 0 0,0 0 0 0 0,0 1 0 0 0,1 0 0 0 0,0 0 0 0 0,1 0 0 0 0,1 1-1 0 0,0 0 1 0 0,0 0 0 0 0,1 1 0 0 0,6-6-16 0 0,-14 15 16 0 0,1 0 0 0 0,-1 0 0 0 0,0-1 0 0 0,1 1 0 0 0,-1 1-1 0 0,0-1 1 0 0,0 0 0 0 0,1 0 0 0 0,-1 0 0 0 0,0 1 0 0 0,1-1 0 0 0,-1 0 0 0 0,0 1 0 0 0,0-1 0 0 0,1 1-1 0 0,-1 0 1 0 0,0-1 0 0 0,0 1 0 0 0,0 0 0 0 0,0 0 0 0 0,0 0 0 0 0,0 0 0 0 0,0 0 0 0 0,0 0 0 0 0,-1 0-1 0 0,1 0 1 0 0,0 0 0 0 0,0 0 0 0 0,-1 0 0 0 0,1 0 0 0 0,-1 1 0 0 0,1 0-16 0 0,22 40 194 0 0,3 35-270 0 0,6 36 76 0 0,-22-75-636 0 0,-8-33 100 0 0,9 29-1431 0 0,0-20-6515 0 0,-11-14 8377 0 0,0 0 1 0 0,1 0 0 0 0,-1 0 0 0 0,0 0-1 0 0,0 0 1 0 0,0 0 0 0 0,0 0-1 0 0,1 0 1 0 0,-1 0 0 0 0,0 0 0 0 0,0 0-1 0 0,0 0 1 0 0,1 0 0 0 0,-1 0 0 0 0,0 0-1 0 0,0 0 1 0 0,0 0 0 0 0,0 0-1 0 0,0 0 1 0 0,1-1 0 0 0,-1 1 0 0 0,0 0-1 0 0,0 0 1 0 0,0 0 0 0 0,0 0-1 0 0,0 0 1 0 0,0 0 0 0 0,1-1 0 0 0,-1 1-1 0 0,0 0 1 0 0,0 0 0 0 0,0 0-1 0 0,0 0 1 0 0,0 0 0 0 0,0-1 0 0 0,0 1-1 0 0,0 0 1 0 0,0 0 0 0 0,0 0-1 0 0,0 0 1 0 0,0-1 0 0 0,0 1 0 0 0,0 0-1 0 0,0 0 1 0 0,0 0 0 0 0,0 0 0 0 0,0-1-1 0 0,0 1 105 0 0,0-2-882 0 0,3-1-2754 0 0</inkml:trace>
  <inkml:trace contextRef="#ctx0" brushRef="#br0" timeOffset="4894.379">3653 307 4129 0 0,'-4'-1'333'0'0,"1"1"0"0"0,-1 0 0 0 0,1 0 1 0 0,-1 0-1 0 0,0 0 0 0 0,1 1 0 0 0,0-1 0 0 0,-1 1 1 0 0,1 0-1 0 0,-1 0 0 0 0,1 0 0 0 0,0 0 0 0 0,-1 1 1 0 0,1-1-1 0 0,0 1 0 0 0,0 0 0 0 0,0 0 0 0 0,1 0 1 0 0,-1 0-1 0 0,0 1 0 0 0,1-1 0 0 0,-2 2-333 0 0,-2 3 300 0 0,-1-1 1 0 0,1 1-1 0 0,0 0 0 0 0,1 0 1 0 0,0 1-1 0 0,0 0 0 0 0,1-1 1 0 0,-1 4-301 0 0,0-1 249 0 0,1 1 1 0 0,1 0 0 0 0,0 0-1 0 0,1 0 1 0 0,0 0 0 0 0,0 0-1 0 0,1 1 1 0 0,1-1 0 0 0,0 0-1 0 0,0 1 1 0 0,1-1-1 0 0,1 1 1 0 0,0-1 0 0 0,0 0-1 0 0,3 5-249 0 0,-5-15 21 0 0,1 0-1 0 0,-1 1 0 0 0,1-1 0 0 0,-1 0 0 0 0,1 1 0 0 0,0-1 0 0 0,0 0 0 0 0,0 0 1 0 0,-1 0-1 0 0,1 0 0 0 0,0 1 0 0 0,1-1 0 0 0,-1-1 0 0 0,0 1 0 0 0,0 0 0 0 0,0 0 0 0 0,0 0 1 0 0,1-1-1 0 0,-1 1 0 0 0,0 0 0 0 0,1-1 0 0 0,-1 1 0 0 0,1-1 0 0 0,-1 0 0 0 0,0 1 1 0 0,2-1-21 0 0,0 0-11 0 0,0-1 1 0 0,0 1-1 0 0,0-1 1 0 0,0 0 0 0 0,-1 1-1 0 0,1-1 1 0 0,0-1-1 0 0,-1 1 1 0 0,1 0-1 0 0,0-1 1 0 0,-1 1 0 0 0,1-1-1 0 0,-1 0 11 0 0,10-7-135 0 0,-2-1-1 0 0,1 0 0 0 0,-1 0 1 0 0,8-12 135 0 0,-12 15 6 0 0,-1 0 1 0 0,-1-1 0 0 0,1 0-1 0 0,-1 0 1 0 0,-1 0 0 0 0,1 0-1 0 0,-1-1 1 0 0,-1 0 0 0 0,0 1-1 0 0,1-4-6 0 0,0-12 96 0 0,-1 0 0 0 0,0-1 0 0 0,-2-5-96 0 0,37 197 2152 0 0,14 163-850 0 0,-41-235-1086 0 0,-4 0-1 0 0,-4 48-215 0 0,-3-115 31 0 0,-1 39-8 0 0,-2-1 1 0 0,-3 1 0 0 0,-5 10-24 0 0,8-60 17 0 0,0 0 0 0 0,0 1 1 0 0,-2-2-1 0 0,0 1 0 0 0,-1-1 0 0 0,-1 0 0 0 0,0 0 0 0 0,-1-1 0 0 0,-1 0 0 0 0,0 0 0 0 0,-1-1 1 0 0,0-1-1 0 0,-2 0 0 0 0,-4 4-17 0 0,14-14 85 0 0,0 0 0 0 0,-1 0 0 0 0,1-1 0 0 0,-1 1 1 0 0,0-1-1 0 0,0 0 0 0 0,0 0 0 0 0,0 0 0 0 0,0 0 0 0 0,0-1 1 0 0,-1 0-1 0 0,1 0 0 0 0,0 0 0 0 0,-1 0 0 0 0,1 0 0 0 0,-1-1 1 0 0,1 0-1 0 0,-1 0 0 0 0,1 0 0 0 0,-1-1 0 0 0,1 0 0 0 0,-1 1 1 0 0,1-2-1 0 0,0 1 0 0 0,0 0 0 0 0,-1-1 0 0 0,1 0 0 0 0,0 0 1 0 0,0 0-1 0 0,0 0 0 0 0,1-1 0 0 0,-1 1 0 0 0,1-1 0 0 0,-1 0 1 0 0,1 0-1 0 0,-1-1-85 0 0,-3-4 97 0 0,0 0 0 0 0,0 0 1 0 0,1-1-1 0 0,0 0 0 0 0,1 0 0 0 0,0 0 1 0 0,0-1-1 0 0,1 0 0 0 0,0 0 0 0 0,1 0 1 0 0,0 0-1 0 0,0 0 0 0 0,2-1 0 0 0,-2-9-97 0 0,3 5-7 0 0,0-1-1 0 0,1 1 1 0 0,1-1-1 0 0,1 1 1 0 0,0 0-1 0 0,0 0 1 0 0,2 0 0 0 0,0 1-1 0 0,1-1 1 0 0,0 1-1 0 0,1 0 1 0 0,0 1-1 0 0,1 0 1 0 0,7-8 7 0 0,6-7-8 0 0,2 1 0 0 0,1 2 0 0 0,0 0 0 0 0,2 1 0 0 0,27-18 8 0 0,-37 30-20 0 0,-1 2 0 0 0,2 0 0 0 0,-1 1 0 0 0,1 0 0 0 0,0 2 0 0 0,1 0 0 0 0,0 1 0 0 0,0 0 0 0 0,0 2 0 0 0,1 0 0 0 0,0 1 0 0 0,-1 1 0 0 0,1 0 0 0 0,0 2 0 0 0,0 0 0 0 0,0 1 0 0 0,0 1 0 0 0,0 1 0 0 0,-1 1 0 0 0,7 2 20 0 0,-20-4-334 0 0,0 0 0 0 0,0 0 0 0 0,0 0 0 0 0,-1 1 0 0 0,1 0-1 0 0,-1 0 1 0 0,1 0 0 0 0,-1 0 0 0 0,1 2 334 0 0,17 16-5936 0 0,-13-12-1068 0 0,-46-41 2595 0 0,29 27 2262 0 0,8 8 46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01T00:09:52.5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497 1564 4713 0 0,'-19'45'8761'0'0,"15"-34"-7833"0"0,-1 0 0 0 0,1-1 0 0 0,-2 0 0 0 0,1 0 0 0 0,-2 0 0 0 0,1 0 0 0 0,-1-1 0 0 0,-7 7-928 0 0,-14 9 1186 0 0,-1 0 1 0 0,-10 4-1187 0 0,-22 18 831 0 0,46-35-644 0 0,-95 74 600 0 0,96-76-626 0 0,-1-1-1 0 0,0-1 1 0 0,0 0 0 0 0,-1-1 0 0 0,0-1-1 0 0,-16 4-160 0 0,18-3 177 0 0,15-1 2 0 0,50 20-238 0 0,-1 3 0 0 0,-1 1-1 0 0,-2 2 1 0 0,23 22 59 0 0,-3 5-52 0 0,50 40-232 0 0,-107-89-1443 0 0,1-1 1 0 0,-1 2-1 0 0,-1-1 1 0 0,1 3 1726 0 0,13 14-7700 0 0,-7-9 476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7:26.89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34 1944 6665 0 0,'-2'1'551'0'0,"-1"-1"0"0"0,1 0 0 0 0,0 0 0 0 0,0 0 0 0 0,0 0 0 0 0,0 0 0 0 0,0-1 0 0 0,0 1 0 0 0,0-1 0 0 0,0 1 0 0 0,0-1 0 0 0,0 0 0 0 0,-1 0-551 0 0,2 0 346 0 0,1 0 1 0 0,-1-1 0 0 0,1 1-1 0 0,0 0 1 0 0,-1-1 0 0 0,1 1 0 0 0,0 0-1 0 0,0 0 1 0 0,0-1 0 0 0,0 1-1 0 0,0 0 1 0 0,0-1 0 0 0,0 1 0 0 0,0 0-1 0 0,1-1 1 0 0,-1 1 0 0 0,1-1-347 0 0,0-12-111 0 0,3-19 1779 0 0,-1 13-868 0 0,-1 1 0 0 0,-1 0 0 0 0,-1-1 0 0 0,-1-3-800 0 0,2 8 106 0 0,1 1 0 0 0,0 0 1 0 0,1 0-1 0 0,1 0 0 0 0,0 0 1 0 0,1 0-1 0 0,0 1 0 0 0,1 0 1 0 0,3-4-107 0 0,-5 9 25 0 0,43-88 249 0 0,4 3-1 0 0,4 2 0 0 0,4 2 0 0 0,7-1-273 0 0,77-90 992 0 0,63-51-992 0 0,-139 164 123 0 0,4 3 1 0 0,2 4-1 0 0,2 2 1 0 0,3 4-1 0 0,69-35-123 0 0,-35 33-12 0 0,3 5 0 0 0,2 4 0 0 0,53-10 12 0 0,-57 21-15 0 0,1 5 0 0 0,1 6 0 0 0,1 4 1 0 0,1 5-1 0 0,45 3 15 0 0,-80 10-10 0 0,1 4 1 0 0,0 4-1 0 0,-1 3 1 0 0,0 4-1 0 0,-1 4 1 0 0,0 3-1 0 0,-2 3 1 0 0,5 6 9 0 0,-44-12-5 0 0,-2 2 0 0 0,0 2 1 0 0,-1 1-1 0 0,-2 2 0 0 0,0 2 0 0 0,17 15 5 0 0,49 49-81 0 0,33 41 81 0 0,-88-80 3 0 0,-2 1 1 0 0,-3 2-1 0 0,-2 1 0 0 0,-2 3 0 0 0,4 12-3 0 0,19 46 39 0 0,-5 2 0 0 0,6 31-39 0 0,-36-75 48 0 0,-2 1 1 0 0,-4 1-1 0 0,5 46-48 0 0,22 231 133 0 0,-35-203-49 0 0,-6 103-84 0 0,-20 150-46 0 0,11-314 19 0 0,-5 22-55 0 0,-6 1 0 0 0,-4-2-1 0 0,-6 8 83 0 0,20-95-103 0 0,-1 0-1 0 0,-1-1 1 0 0,-1 0-1 0 0,-1 0 1 0 0,-8 13 103 0 0,13-24-376 0 0,-1-1 0 0 0,2 1-1 0 0,-1 0 1 0 0,2 1 0 0 0,-1 0 376 0 0,-7 24-3483 0 0,-5-2-5172 0 0,10-21 4426 0 0,11 7-1560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9-01T00:10:20.08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1582 6633 0 0,'0'0'495'0'0,"0"0"61"0"0,11-18 5948 0 0,11 27-801 0 0,-10-5-5598 0 0,-1 0-1 0 0,1-2 1 0 0,1 1 0 0 0,-1-1 0 0 0,0-1-1 0 0,0 0 1 0 0,1-1 0 0 0,-1-1-105 0 0,39 4 163 0 0,6 1 354 0 0,38-3-517 0 0,-41-2 357 0 0,53 8-357 0 0,-51 2 178 0 0,43 14-178 0 0,-38-8 75 0 0,25 1 275 0 0,23-1-350 0 0,10 2 141 0 0,498 103 449 0 0,-435-87-545 0 0,268 35 212 0 0,198 19 369 0 0,-391-55-365 0 0,68-6-261 0 0,-104-11 178 0 0,1011 47 226 0 0,-1079-58-339 0 0,497 5 111 0 0,193-16-13 0 0,-273-14 45 0 0,84-35-208 0 0,-584 50 1 0 0,454-62 47 0 0,-360 37 48 0 0,-2-8-1 0 0,24-14-95 0 0,143-60 587 0 0,130-74-587 0 0,-297 110 75 0 0,-4-7 0 0 0,43-37-75 0 0,-189 114 1 0 0,252-166 140 0 0,-198 125-78 0 0,-1-4 0 0 0,47-50-63 0 0,-80 67 12 0 0,-3-2 0 0 0,-1-1 0 0 0,-1-1-1 0 0,1-7-11 0 0,44-65 24 0 0,203-309 55 0 0,-242 351-275 0 0,-27 54 91 0 0,0 1 1 0 0,1 0 0 0 0,1 0-1 0 0,0 0 1 0 0,1 1-1 0 0,0 1 1 0 0,5-5 104 0 0,-14 17-674 0 0,3 4-7952 0 0,-3-3 3312 0 0,0 2-1670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7:32.7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14 1 3561 0 0,'-1'0'35'0'0,"1"0"0"0"0,-1 0-1 0 0,1 0 1 0 0,-1 0 0 0 0,1 0 0 0 0,-1 0 0 0 0,1 0 0 0 0,-1 0 0 0 0,1 0 0 0 0,0 0 0 0 0,-1 0 0 0 0,1 0-1 0 0,-1 0 1 0 0,1 1 0 0 0,-1-1 0 0 0,1 0 0 0 0,0 0 0 0 0,-1 0 0 0 0,1 1 0 0 0,0-1 0 0 0,-1 0-1 0 0,1 1 1 0 0,-1-1 0 0 0,1 0 0 0 0,0 1 0 0 0,0-1 0 0 0,-1 0 0 0 0,1 1 0 0 0,0-1 0 0 0,0 1 0 0 0,-1-1-1 0 0,1 0 1 0 0,0 1 0 0 0,0-1 0 0 0,0 1 0 0 0,0-1 0 0 0,0 1 0 0 0,0-1 0 0 0,0 0 0 0 0,0 1 0 0 0,0-1-1 0 0,0 1 1 0 0,0-1 0 0 0,0 1 0 0 0,0-1 0 0 0,0 1 0 0 0,0-1 0 0 0,0 1 0 0 0,0-1 0 0 0,1 0 0 0 0,-1 1-1 0 0,0-1 1 0 0,0 1 0 0 0,0-1 0 0 0,1 0 0 0 0,-1 1 0 0 0,0-1 0 0 0,1 0 0 0 0,-1 1 0 0 0,0-1-1 0 0,1 0-34 0 0,19 28 1205 0 0,-16-24-1013 0 0,39 63 3595 0 0,13 29-3787 0 0,1 1 1724 0 0,-34-55-1388 0 0,-2 1-1 0 0,-2 1 0 0 0,2 14-335 0 0,24 51 1259 0 0,-27-62-780 0 0,-1 1 1 0 0,8 41-480 0 0,7 22 156 0 0,-29-99-103 0 0,-2-10-48 0 0,-1 1 0 0 0,0-1 0 0 0,1 1 0 0 0,0-1 0 0 0,-1 1 0 0 0,1-1 0 0 0,0 1 0 0 0,0-1 0 0 0,0 0-1 0 0,1 0 1 0 0,-1 1 0 0 0,0-1 0 0 0,1 0 0 0 0,-1 0 0 0 0,1 0 0 0 0,0 0 0 0 0,1 1-5 0 0,-6-31 836 0 0,7 23-564 0 0,3-8 556 0 0,-6 10-483 0 0,-5 6-207 0 0,2-3-112 0 0,1 0-24 0 0,1 0 0 0 0,-1 0 1 0 0,1 0-1 0 0,0 0 0 0 0,-1 0 0 0 0,1 0 0 0 0,-1 0 0 0 0,1 0 0 0 0,0 0 1 0 0,-1 0-1 0 0,1 0 0 0 0,-1 0 0 0 0,1 1 0 0 0,0-1 0 0 0,-1 0 0 0 0,1 0 1 0 0,0 0-1 0 0,-1 1 0 0 0,1-1 0 0 0,0 0 0 0 0,-1 0 0 0 0,1 1 0 0 0,0-1 0 0 0,0 0 1 0 0,-1 1-1 0 0,1-1 0 0 0,0 0 0 0 0,0 1 0 0 0,0-1 0 0 0,-1 0 0 0 0,1 1 1 0 0,0-1-1 0 0,0 0 0 0 0,0 1 0 0 0,0-1 0 0 0,0 1 0 0 0,0-1 0 0 0,0 0 1 0 0,0 1-1 0 0,0-1 0 0 0,0 1 0 0 0,0-1 0 0 0,0 0 0 0 0,0 1-2 0 0,-7 2 683 0 0,6-2-172 0 0,6-6 646 0 0,-3 0-642 0 0,-2 5-470 0 0,0-1 0 0 0,0 0 0 0 0,0 1 0 0 0,0-1 0 0 0,0 0 0 0 0,1 1 0 0 0,-1-1 0 0 0,0 0 0 0 0,1 1 0 0 0,-1-1 0 0 0,0 0-1 0 0,1 1 1 0 0,-1-1 0 0 0,1 1 0 0 0,-1-1 0 0 0,1 1 0 0 0,-1-1 0 0 0,1 1 0 0 0,-1-1 0 0 0,1 1 0 0 0,0-1 0 0 0,-1 1 0 0 0,1 0-45 0 0,2-3 83 0 0,0 1 0 0 0,1 0 0 0 0,-1-1 0 0 0,-1 0 0 0 0,1 1 0 0 0,0-1 0 0 0,-1 0 0 0 0,1-1 0 0 0,-1 1 0 0 0,0 0 0 0 0,0-2-83 0 0,0 2 23 0 0,0 0 1 0 0,0 0-1 0 0,0 0 0 0 0,0 0 1 0 0,1 0-1 0 0,-1 0 0 0 0,1 0 1 0 0,-1 1-1 0 0,1 0 0 0 0,0-1 1 0 0,0 1-1 0 0,0 0 0 0 0,1 0 0 0 0,-1 0 1 0 0,1 1-24 0 0,3-3 10 0 0,0 0-1 0 0,0 0 1 0 0,0-1 0 0 0,0 1-1 0 0,-1-1 1 0 0,1-1 0 0 0,2-3-10 0 0,25-19 29 0 0,156-119 4 0 0,-118 87-17 0 0,-60 48-14 0 0,0 0 0 0 0,1 1 0 0 0,1 1 0 0 0,0 0 0 0 0,0 1 0 0 0,1 1 0 0 0,5-3-2 0 0,-15 9 1 0 0,-1 0 0 0 0,0 0 0 0 0,-1-1 0 0 0,1 1 0 0 0,0-1 0 0 0,-1 0 0 0 0,1 0 0 0 0,0-2-1 0 0,33-23-23 0 0,-30 23 1155 0 0,-7 1-4528 0 0,-5 1-10503 0 0,11 18 9334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7:38.8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161 380 2721 0 0,'-4'-5'224'0'0,"1"1"1"0"0,0-2-1 0 0,0 1 1 0 0,0 0-1 0 0,1-1 1 0 0,0 1-1 0 0,0-1 1 0 0,0 0 0 0 0,0-5-225 0 0,-11-30 112 0 0,12 41-112 0 0,1-1 0 0 0,-1 1 0 0 0,1-1 0 0 0,0 1 0 0 0,-1 0-1 0 0,1-1 1 0 0,-1 1 0 0 0,1 0 0 0 0,-1-1 0 0 0,1 1 0 0 0,-1 0-1 0 0,1 0 1 0 0,-1-1 0 0 0,0 1 0 0 0,1 0 0 0 0,-1 0 0 0 0,1 0-1 0 0,-1 0 1 0 0,1 0 0 0 0,-1 0 0 0 0,0 0 0 0 0,1 0 0 0 0,-1 0 0 0 0,0 0 0 0 0,1 0 0 0 0,0 0 0 0 0,0 0 0 0 0,0 0 0 0 0,-1 0 1 0 0,1 0-1 0 0,0 1 0 0 0,0-1 0 0 0,-1 0 0 0 0,1 0 1 0 0,0 0-1 0 0,0 0 0 0 0,0 0 0 0 0,-1 0 1 0 0,1 0-1 0 0,0 0 0 0 0,0 0 0 0 0,0 0 0 0 0,-1 0 1 0 0,1-1-1 0 0,0 1 0 0 0,0 0 0 0 0,-1 0 1 0 0,1 0-1 0 0,0 0 0 0 0,0 0 0 0 0,0 0 0 0 0,0 0 1 0 0,-1 0-1 0 0,1-1 0 0 0,0 1 0 0 0,0 0 1 0 0,0 0-1 0 0,0 0 0 0 0,-1 0 0 0 0,1-1 0 0 0,0 1 1 0 0,0 0-1 0 0,0 0 0 0 0,0 0 0 0 0,0-1 1 0 0,0 1-1 0 0,0 0 0 0 0,0 0 0 0 0,0 0 0 0 0,0-1 1 0 0,0 1-1 0 0,0 0 0 0 0,0 0 0 0 0,0-1 1 0 0,0 1-1 0 0,0 0 0 0 0,0 0 0 0 0,0 0 0 0 0,0-1 1 0 0,0 1-1 0 0,0 0 0 0 0,0 0 0 0 0,0 0 1 0 0,0-1-1 0 0,0 1 0 0 0,0 0 0 0 0,0 0 0 0 0,1 0 1 0 0,-1-1-1 0 0,0 1 0 0 0,0 0 0 0 0,1-1 64 0 0,-1 1 1 0 0,1-1-1 0 0,-1 0 1 0 0,1 0-1 0 0,-1 1 1 0 0,1-1-1 0 0,-1 0 1 0 0,0 0-1 0 0,1 1 0 0 0,-1-1 1 0 0,0 0-1 0 0,0 0 1 0 0,1 0-1 0 0,-1 0 1 0 0,0 0-1 0 0,0 0 0 0 0,0 1 1 0 0,0-1-1 0 0,0 0 1 0 0,0 0-1 0 0,-1 0 1 0 0,1 0-1 0 0,0 0 0 0 0,0 1 1 0 0,-1-1-1 0 0,1 0 1 0 0,0 0-1 0 0,-1 0 1 0 0,1 1-1 0 0,-1-1 1 0 0,1 0-1 0 0,-1 0 0 0 0,1 1 1 0 0,-1-1-1 0 0,1 0 1 0 0,-1 1-1 0 0,0-1 1 0 0,0 1-65 0 0,0 0 141 0 0,0 0 1 0 0,0 0 0 0 0,0 0 0 0 0,0 0 0 0 0,-1 0 0 0 0,1 0 0 0 0,0 0 0 0 0,0 1-1 0 0,0-1 1 0 0,0 0 0 0 0,0 1 0 0 0,-1-1 0 0 0,1 1 0 0 0,0-1 0 0 0,0 1-1 0 0,0 0 1 0 0,0-1 0 0 0,0 1 0 0 0,1 0 0 0 0,-1 0 0 0 0,0-1 0 0 0,0 1 0 0 0,0 0-1 0 0,1 0 1 0 0,-1 0 0 0 0,0 0 0 0 0,1 0 0 0 0,-1 0 0 0 0,1 1-142 0 0,-6 10 306 0 0,1-1 0 0 0,0 1 0 0 0,1 0 0 0 0,0 1 0 0 0,1-1 1 0 0,1 0-1 0 0,0 1 0 0 0,0 0 0 0 0,1 0 0 0 0,1 1-306 0 0,0 5 77 0 0,0-1-1 0 0,1 1 1 0 0,1-1-1 0 0,1 0 1 0 0,1 0 0 0 0,4 13-77 0 0,-7-29 9 0 0,-1 1 1 0 0,1-1-1 0 0,-1 0 1 0 0,1 0-1 0 0,0 0 1 0 0,0 0-1 0 0,0 0 1 0 0,0 0 0 0 0,1 0-1 0 0,-1 0 1 0 0,0 0-1 0 0,1 0 1 0 0,-1-1-1 0 0,1 1 1 0 0,0-1 0 0 0,-1 1-1 0 0,1-1 1 0 0,0 1-1 0 0,0-1 1 0 0,0 0-1 0 0,0 0 1 0 0,1 0-10 0 0,-1 0 34 0 0,0-1 0 0 0,1 0 0 0 0,-1-1 0 0 0,0 1 0 0 0,0 0 0 0 0,0 0 0 0 0,0-1 0 0 0,0 1 0 0 0,0-1-1 0 0,0 0 1 0 0,0 0 0 0 0,0 0 0 0 0,0 0 0 0 0,-1 0 0 0 0,1 0 0 0 0,0 0 0 0 0,-1 0 0 0 0,1-1 0 0 0,0 0-34 0 0,7-6 138 0 0,-1-1 0 0 0,0 0 0 0 0,-1 0-1 0 0,0-1 1 0 0,0 0 0 0 0,-1 0 0 0 0,3-7-138 0 0,0-1 73 0 0,-2-1-1 0 0,0 0 1 0 0,0 0-1 0 0,-2 0 1 0 0,-1-1 0 0 0,0 1-1 0 0,-1-1 1 0 0,-1 0 0 0 0,-1 0-1 0 0,-1 0 1 0 0,-2-12-73 0 0,2 30 0 0 0,0 1 0 0 0,0-1 0 0 0,0 0 0 0 0,-1 1 1 0 0,1-1-1 0 0,-1 0 0 0 0,0 1 0 0 0,1-1 0 0 0,-1 1 1 0 0,0-1-1 0 0,0 1 0 0 0,0-1 0 0 0,0 1 0 0 0,0-1 1 0 0,0 1-1 0 0,0 0 0 0 0,0 0 0 0 0,-1 0 0 0 0,1-1 0 0 0,0 1 1 0 0,-1 1-1 0 0,1-1 0 0 0,-1 0 0 0 0,1 0 0 0 0,-1 0 1 0 0,-1 0-1 0 0,0 1-43 0 0,0-1 0 0 0,-1 1 0 0 0,1 0 0 0 0,-1 0 0 0 0,1 0 0 0 0,-1 1 1 0 0,1-1-1 0 0,-1 1 0 0 0,1-1 0 0 0,-1 1 0 0 0,1 1 0 0 0,0-1 0 0 0,-1 0 43 0 0,-9 5-234 0 0,0 0 0 0 0,1 1-1 0 0,0 1 1 0 0,0 0-1 0 0,0 0 1 0 0,-3 5 234 0 0,4-4-137 0 0,3-2-644 0 0,0 1 1 0 0,0-1-1 0 0,1 1 1 0 0,0 0 0 0 0,-1 3 780 0 0,6-9-312 0 0,1 0-1 0 0,-1 1 1 0 0,1-1 0 0 0,0 1 0 0 0,0-1 0 0 0,0 1 0 0 0,0 0 0 0 0,0-1 0 0 0,1 1 0 0 0,-1 0 0 0 0,1 0 0 0 0,0-1-1 0 0,-1 1 1 0 0,1 0 0 0 0,0 0 0 0 0,1 0 0 0 0,-1-1 0 0 0,1 1 0 0 0,-1 0 0 0 0,1 0 0 0 0,0-1 0 0 0,1 3 312 0 0,2 5-2736 0 0</inkml:trace>
  <inkml:trace contextRef="#ctx0" brushRef="#br0" timeOffset="337.321">435 48 5297 0 0,'13'16'7175'0'0,"8"36"-5741"0"0,-14-33-836 0 0,8 19-509 0 0,-3-1 0 0 0,-1 2 0 0 0,6 35-89 0 0,-12-41-4111 0 0,-2-1 0 0 0,1 31 4111 0 0,-5-52-1452 0 0,-4-3-1669 0 0</inkml:trace>
  <inkml:trace contextRef="#ctx0" brushRef="#br0" timeOffset="1102.6">92 786 4937 0 0,'-1'0'127'0'0,"1"0"1"0"0,-1 0-1 0 0,0 0 0 0 0,1 0 1 0 0,-1 1-1 0 0,0-1 0 0 0,0 0 1 0 0,1 0-1 0 0,-1 0 0 0 0,0 1 1 0 0,1-1-1 0 0,-1 0 0 0 0,1 1 1 0 0,-1-1-1 0 0,0 1 0 0 0,1-1 1 0 0,-1 1-1 0 0,1-1 0 0 0,-1 1 0 0 0,1-1 1 0 0,-1 1-1 0 0,1-1 0 0 0,0 1 1 0 0,-1 0-1 0 0,1-1 0 0 0,0 1 1 0 0,-1 0-1 0 0,1-1-127 0 0,0 1 91 0 0,0-1 0 0 0,0 1-1 0 0,1-1 1 0 0,-1 1 0 0 0,0-1 0 0 0,0 1-1 0 0,0-1 1 0 0,1 1 0 0 0,-1-1 0 0 0,0 0-1 0 0,1 1 1 0 0,-1-1 0 0 0,0 1 0 0 0,1-1 0 0 0,-1 0-1 0 0,0 1 1 0 0,1-1 0 0 0,-1 0 0 0 0,1 0-1 0 0,-1 1 1 0 0,1-1 0 0 0,-1 0 0 0 0,1 0-1 0 0,-1 0 1 0 0,1 1 0 0 0,-1-1 0 0 0,1 0-1 0 0,-1 0 1 0 0,1 0 0 0 0,-1 0 0 0 0,1 0 0 0 0,-1 0-1 0 0,1 0 1 0 0,-1 0 0 0 0,1 0 0 0 0,-1 0-1 0 0,1 0 1 0 0,-1-1 0 0 0,1 1 0 0 0,-1 0-1 0 0,0 0 1 0 0,1 0 0 0 0,-1-1 0 0 0,1 1 0 0 0,-1 0-1 0 0,1 0 1 0 0,-1-1-91 0 0,36-8 903 0 0,0-2 0 0 0,21-9-903 0 0,-25 7 22 0 0,0 3-1 0 0,0 0 1 0 0,14 0-22 0 0,-45 9-17 0 0,0 1 0 0 0,0 0-1 0 0,1-1 1 0 0,-1 1 0 0 0,0 0 0 0 0,0 0 0 0 0,0 0-1 0 0,0 0 1 0 0,1 0 0 0 0,-1 0 0 0 0,0 0 0 0 0,0 0-1 0 0,0 0 1 0 0,0 0 0 0 0,0 1 0 0 0,0-1 0 0 0,1 0-1 0 0,-1 1 1 0 0,0-1 0 0 0,0 1 0 0 0,0 0-1 0 0,0-1 1 0 0,0 1 0 0 0,0 0 0 0 0,-1-1 0 0 0,1 1-1 0 0,0 0 1 0 0,0 0 0 0 0,0 0 0 0 0,-1 0 0 0 0,1 0-1 0 0,0 0 1 0 0,-1 0 0 0 0,1 0 0 0 0,-1 0 0 0 0,1 0-1 0 0,-1 0 1 0 0,0 0 0 0 0,1 0 0 0 0,-1 1 17 0 0,0 4-143 0 0,1 1 1 0 0,-2-1-1 0 0,1 0 1 0 0,-1 1-1 0 0,0-1 1 0 0,0 0-1 0 0,-1 3 143 0 0,-1 2-42 0 0,-1-1 1 0 0,0 0-1 0 0,0 1 0 0 0,-1-2 0 0 0,0 1 0 0 0,-1-1 0 0 0,0 0 0 0 0,0 0 0 0 0,-1 0 0 0 0,0-1 0 0 0,-1 0 0 0 0,1-1 0 0 0,-2 1 0 0 0,1-1 0 0 0,-1-1 0 0 0,0 0 0 0 0,0 0 0 0 0,-1-1 1 0 0,0 0-1 0 0,-4 1 42 0 0,10-4 133 0 0,0 0 0 0 0,1 0 0 0 0,-1 0 1 0 0,0 1-1 0 0,1-1 0 0 0,-1 1 0 0 0,1 0 1 0 0,0 0-1 0 0,-2 3-133 0 0,4-5 63 0 0,0 1 1 0 0,0-1-1 0 0,0 1 1 0 0,1-1-1 0 0,-1 1 1 0 0,0 0 0 0 0,1-1-1 0 0,0 1 1 0 0,-1 0-1 0 0,1-1 1 0 0,0 1-1 0 0,0 0 1 0 0,0 0-1 0 0,0-1 1 0 0,0 1-1 0 0,0 0 1 0 0,0 0-1 0 0,1-1 1 0 0,-1 1 0 0 0,1 0-1 0 0,-1-1 1 0 0,1 1-1 0 0,0 1-63 0 0,1 1 103 0 0,0 1 0 0 0,0 0-1 0 0,0-1 1 0 0,0 1 0 0 0,1-1-1 0 0,0 0 1 0 0,0 0 0 0 0,0 0-1 0 0,0 0 1 0 0,1-1 0 0 0,-1 1 0 0 0,1-1-1 0 0,0 0 1 0 0,0 0 0 0 0,0 0-1 0 0,0 0 1 0 0,1-1 0 0 0,-1 0 0 0 0,1 0-1 0 0,0 0 1 0 0,0 0-103 0 0,3-1 155 0 0,0 0 0 0 0,0 0 0 0 0,0 0 0 0 0,1-1 0 0 0,-1 0 0 0 0,0-1 0 0 0,0 0 0 0 0,1 0 0 0 0,-1-1 0 0 0,0 0 0 0 0,0 0 0 0 0,3-3-155 0 0,-1 2-179 0 0,1-1 1 0 0,-1 0-1 0 0,0-1 0 0 0,0 0 1 0 0,-1-1-1 0 0,3-2 179 0 0,8-9-3206 0 0,-4-5-3752 0 0,-11 15 4973 0 0,0 4-1530 0 0</inkml:trace>
  <inkml:trace contextRef="#ctx0" brushRef="#br0" timeOffset="1584.281">487 744 5465 0 0,'-9'6'2499'0'0,"14"-6"550"0"0,21-11-179 0 0,-13 1-2711 0 0,0 0 0 0 0,1 1 0 0 0,0 1-1 0 0,1 0 1 0 0,0 1 0 0 0,0 1 0 0 0,0 0 0 0 0,10-1-159 0 0,-10 2 98 0 0,-10 3-105 0 0,0 0 0 0 0,0 1 0 0 0,0 0 0 0 0,0 0 0 0 0,0 0 0 0 0,0 0 0 0 0,0 1 0 0 0,1 0 0 0 0,4 0 7 0 0,-8 1 10 0 0,0 0-1 0 0,0 0 1 0 0,0 0-1 0 0,0 0 0 0 0,0 1 1 0 0,0-1-1 0 0,0 0 1 0 0,0 1-1 0 0,0 0 0 0 0,0-1 1 0 0,-1 1-1 0 0,1 0 1 0 0,-1 0-1 0 0,1 0 1 0 0,-1 0-1 0 0,0 0 0 0 0,0 0 1 0 0,0 0-1 0 0,0 0 1 0 0,0 1-1 0 0,0-1 0 0 0,-1 0 1 0 0,1 1-1 0 0,0 1-9 0 0,4 20 151 0 0,-1 1-1 0 0,0 0 1 0 0,-2 0-1 0 0,-1 0 0 0 0,-1 0 1 0 0,-2 8-151 0 0,1 22-1079 0 0,-2-48-2744 0 0,5-14-2183 0 0,9-6 3774 0 0,-7 2-154 0 0</inkml:trace>
  <inkml:trace contextRef="#ctx0" brushRef="#br0" timeOffset="3385.561">725 364 4425 0 0,'-5'3'569'0'0,"1"-1"-1"0"0,0 1 1 0 0,0 0 0 0 0,0-1-1 0 0,1 2 1 0 0,-1-1 0 0 0,-2 3-569 0 0,5-5 945 0 0,11-6 2479 0 0,15-6-2677 0 0,228-102 1988 0 0,-252 113-2677 0 0,0 0-1 0 0,0-1 1 0 0,0 1 0 0 0,0 0 0 0 0,1 0 0 0 0,-1 0 0 0 0,0 0-1 0 0,0 0 1 0 0,0 0 0 0 0,0 1 0 0 0,1-1 0 0 0,-1 0-1 0 0,0 1 1 0 0,0-1 0 0 0,0 0 0 0 0,0 1 0 0 0,0-1 0 0 0,0 1-1 0 0,0 0 1 0 0,0-1 0 0 0,0 1 0 0 0,0 0 0 0 0,0 0 0 0 0,0 0-1 0 0,-1-1 1 0 0,1 1 0 0 0,0 0 0 0 0,0 0 0 0 0,-1 0-1 0 0,1 0 1 0 0,-1 0 0 0 0,1 0 0 0 0,-1 0 0 0 0,1 1 0 0 0,-1-1-1 0 0,0 0 1 0 0,1 0 0 0 0,-1 0 0 0 0,0 0 0 0 0,0 1-58 0 0,15 57 269 0 0,-14-53-201 0 0,8 41 22 0 0,-4-31-166 0 0,-2 0 0 0 0,0 0 0 0 0,0 0 0 0 0,-2 1 0 0 0,0-1 0 0 0,-1 0 0 0 0,-1 1 0 0 0,0-1 0 0 0,-1 3 76 0 0,-1-2 784 0 0,2 3-6473 0 0,1-20 5585 0 0,0 0 0 0 0,0 0-1 0 0,0 0 1 0 0,1 0 0 0 0,-1 0 0 0 0,0 0 0 0 0,0 0-1 0 0,0 0 1 0 0,0 0 0 0 0,0 0 0 0 0,0 0-1 0 0,0 0 1 0 0,0 0 0 0 0,0 0 0 0 0,0 0 0 0 0,0 0-1 0 0,1 0 1 0 0,-1 0 0 0 0,0 0 0 0 0,0 0 0 0 0,0 0-1 0 0,0 0 1 0 0,0 0 0 0 0,0 0 0 0 0,0 0-1 0 0,0 0 1 0 0,0 0 0 0 0,0 0 0 0 0,0 0 0 0 0,1 0-1 0 0,-1 0 1 0 0,0 0 0 0 0,0 0 0 0 0,0 0 0 0 0,0 0-1 0 0,0 0 1 0 0,0 0 0 0 0,0 0 0 0 0,0 0 0 0 0,0 0-1 0 0,0 1 1 0 0,0-1 0 0 0,0 0 0 0 0,0 0-1 0 0,0 0 1 0 0,0 0 0 0 0,0 0 0 0 0,0 0 0 0 0,0 0-1 0 0,0 0 1 0 0,0 0 0 0 0,0 0 0 0 0,0 1 0 0 0,0-1-1 0 0,0 0 1 0 0,0 0 0 0 0,0 0 0 0 0,0 0-1 0 0,0 0 1 0 0,0 0 104 0 0,7-20-2990 0 0,-3 10 505 0 0</inkml:trace>
  <inkml:trace contextRef="#ctx0" brushRef="#br0" timeOffset="3757.328">1236 1 4849 0 0,'8'33'6847'0'0,"8"5"-3802"0"0,-3-6-1848 0 0,21 85 112 0 0,-5 1 0 0 0,-5 2 0 0 0,3 65-1309 0 0,-13-86 205 0 0,1 40-90 0 0,-13-80-5694 0 0,-5-58 799 0 0,7-4 1597 0 0,16 11-771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8:05.6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361 17 5009 0 0,'-2'-15'7753'0'0,"5"13"-3958"0"0,2 12-2823 0 0,15 85 518 0 0,-3 1 0 0 0,-5 1-1 0 0,-4 3-1489 0 0,4 293 825 0 0,-8-195-462 0 0,-9 447 1028 0 0,3-487-1085 0 0,1-48-473 0 0,-9 53 167 0 0,10-159-854 0 0,-4 27-417 0 0,3-23-3157 0 0,-1-6-4369 0 0,-5-11 2728 0 0</inkml:trace>
  <inkml:trace contextRef="#ctx0" brushRef="#br0" timeOffset="1031.683">11 1653 4817 0 0,'-6'-20'3123'0'0,"5"19"-2693"0"0,1-1-1 0 0,-1 1 1 0 0,1-1 0 0 0,-1 1-1 0 0,1-1 1 0 0,-1 1 0 0 0,1-1-1 0 0,0 0 1 0 0,0 1 0 0 0,-1-1 0 0 0,1 1-1 0 0,0-1 1 0 0,1 0 0 0 0,-1 1-1 0 0,0-1 1 0 0,0 1 0 0 0,1-2-430 0 0,-1 2 126 0 0,1 1 1 0 0,-1-1 0 0 0,0 1 0 0 0,0 0 0 0 0,0-1 0 0 0,1 1 0 0 0,-1 0 0 0 0,0-1 0 0 0,1 1 0 0 0,-1-1-1 0 0,0 1 1 0 0,1 0 0 0 0,-1 0 0 0 0,1-1 0 0 0,-1 1 0 0 0,0 0 0 0 0,1 0 0 0 0,-1-1 0 0 0,1 1-1 0 0,-1 0 1 0 0,1 0 0 0 0,-1 0 0 0 0,1 0 0 0 0,-1 0 0 0 0,0 0 0 0 0,1 0 0 0 0,-1 0 0 0 0,1 0 0 0 0,-1 0-1 0 0,1 0 1 0 0,-1 0 0 0 0,1 0 0 0 0,-1 0 0 0 0,1 0 0 0 0,-1 0 0 0 0,1 0 0 0 0,-1 1 0 0 0,0-1-1 0 0,1 0 1 0 0,-1 0 0 0 0,1 1 0 0 0,-1-1-127 0 0,30 21 1277 0 0,24 34-1094 0 0,-52-53 38 0 0,36 46 190 0 0,-2 2 0 0 0,-2 1 0 0 0,-2 2 0 0 0,-3 1 0 0 0,7 22-411 0 0,-17-37 167 0 0,17 29 200 0 0,36 51-367 0 0,-65-112 136 0 0,-3-11 201 0 0,-3-27 599 0 0,3-20-133 0 0,21-12-788 0 0,2 0 0 0 0,9-10-15 0 0,-26 54-2 0 0,5-8-239 0 0,0 1-1 0 0,2 1 0 0 0,14-17 242 0 0,30-31-4672 0 0,-43 52 2034 0 0,-8 9 268 0 0,-2 0-1 0 0,0 0 0 0 0,0 0 0 0 0,1-4 2371 0 0,9-25-6357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8:16.6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84 843 4737 0 0,'-5'5'154'0'0,"0"-1"0"0"0,-1 0-1 0 0,0 0 1 0 0,0 0 0 0 0,-1-1 0 0 0,-1 1-154 0 0,-32 21 6440 0 0,60-32 729 0 0,32 0-6883 0 0,-16 3-65 0 0,1-5-57 0 0,0-1 0 0 0,0-2-1 0 0,-1-1 1 0 0,6-5-164 0 0,138-72 307 0 0,-82 39-414 0 0,-22 9-919 0 0,-30 10-6119 0 0,-38 27 1525 0 0,6 15 1301 0 0</inkml:trace>
  <inkml:trace contextRef="#ctx0" brushRef="#br0" timeOffset="388.995">348 192 5073 0 0,'-4'4'274'0'0,"1"-1"0"0"0,0 1 1 0 0,0-1-1 0 0,0 1 0 0 0,0 0 0 0 0,0 0 0 0 0,1 0 0 0 0,0 1 1 0 0,-1-1-1 0 0,2 0 0 0 0,-1 1 0 0 0,0 0 0 0 0,1-1 0 0 0,0 1 1 0 0,0 0-1 0 0,1 0 0 0 0,-1-1 0 0 0,1 1 0 0 0,0 0 0 0 0,0 0 1 0 0,0 0-1 0 0,1-1 0 0 0,0 1 0 0 0,1 5-274 0 0,68 337 5409 0 0,-6-40-4095 0 0,-51-220-1228 0 0,0-5-1407 0 0,14 47 1321 0 0,-16-98-2325 0 0,-11-30 1938 0 0,1 0 0 0 0,-1 1 0 0 0,1-1 0 0 0,-1 0 0 0 0,1 1 0 0 0,0-1 0 0 0,0 0 0 0 0,-1 0 0 0 0,1 0 0 0 0,0 0 0 0 0,0 0 0 0 0,0 0 0 0 0,0 0 0 0 0,0 0 0 0 0,0 0 0 0 0,1-1 0 0 0,-1 1 0 0 0,0 0 0 0 0,0-1 0 0 0,1 1 0 0 0,-1-1 387 0 0,-3-9-1218 0 0,-14-26-179 0 0,16 35 1328 0 0,0-1-1 0 0,0 1 1 0 0,0 0-1 0 0,-1 0 1 0 0,1-1-1 0 0,0 1 1 0 0,0-1 0 0 0,0 1-1 0 0,0 0 1 0 0,0-1-1 0 0,0 1 1 0 0,0 0-1 0 0,0-1 1 0 0,0 1-1 0 0,0 0 1 0 0,0-1-1 0 0,0 1 1 0 0,0-1 0 0 0,0 1-1 0 0,0 0 1 0 0,0-1-1 0 0,0 1 1 0 0,0 0-1 0 0,0-1 1 0 0,0 1-1 0 0,1 0 1 0 0,-1-1-1 0 0,0 1 1 0 0,0 0 0 0 0,0-1-1 0 0,1 1 1 0 0,-1 0-1 0 0,0 0 1 0 0,0-1-1 0 0,1 1 1 0 0,-1 0-1 0 0,1-1 70 0 0</inkml:trace>
  <inkml:trace contextRef="#ctx0" brushRef="#br0" timeOffset="885.649">733 1025 4585 0 0,'-1'4'230'0'0,"1"0"0"0"0,0 0 0 0 0,1-1 0 0 0,-1 1-1 0 0,0 0 1 0 0,1 0 0 0 0,0-1 0 0 0,0 1 0 0 0,0 0 0 0 0,1-1 0 0 0,-1 1 0 0 0,1-1 0 0 0,0 0-1 0 0,-1 1 1 0 0,2-1 0 0 0,-1 0 0 0 0,0 0 0 0 0,1 0 0 0 0,-1 0 0 0 0,1-1 0 0 0,0 1 0 0 0,0-1-1 0 0,0 1 1 0 0,0-1 0 0 0,0 0 0 0 0,1 0 0 0 0,-1-1 0 0 0,0 1 0 0 0,1-1 0 0 0,0 1 0 0 0,-1-1-1 0 0,1 0 1 0 0,0-1 0 0 0,-1 1 0 0 0,1 0 0 0 0,0-1 0 0 0,0 0 0 0 0,0 0 0 0 0,2-1-230 0 0,3 1 154 0 0,0-1 0 0 0,0 0 0 0 0,-1 0 0 0 0,1-1 0 0 0,-1-1 0 0 0,1 1 0 0 0,-1-1 0 0 0,0-1 0 0 0,0 1 0 0 0,0-1 0 0 0,0-1 0 0 0,-1 0 0 0 0,1 0 0 0 0,-1 0 0 0 0,0-1 0 0 0,-1 0 0 0 0,2-2-154 0 0,4-7-13 0 0,-1-1 0 0 0,0-1 0 0 0,-1 0 1 0 0,-1 0-1 0 0,-1-1 0 0 0,0 0 0 0 0,-1 0 0 0 0,-2-1 1 0 0,2-6 12 0 0,-3 11-92 0 0,-1 0 0 0 0,-1 0 0 0 0,0 0 0 0 0,-1 0 0 0 0,-1 0 0 0 0,0-1 0 0 0,-1 1 1 0 0,0 0-1 0 0,-1 0 0 0 0,-1 0 0 0 0,0 0 0 0 0,-1 0 0 0 0,-1-1 92 0 0,4 13-1 0 0,0-1 1 0 0,0 1-1 0 0,0-1 0 0 0,-1 1 0 0 0,1 0 1 0 0,0-1-1 0 0,-1 1 0 0 0,0 0 0 0 0,1 0 1 0 0,-1 0-1 0 0,0 0 0 0 0,0 1 0 0 0,0-1 0 0 0,0 0 1 0 0,0 1-1 0 0,-1 0 0 0 0,1-1 0 0 0,0 1 1 0 0,-1 0-1 0 0,1 0 0 0 0,-1 0 0 0 0,1 0 1 0 0,-1 1-1 0 0,0-1 0 0 0,1 1 0 0 0,-1 0 1 0 0,0-1-1 0 0,1 1 0 0 0,-1 0 0 0 0,0 0 0 0 0,1 1 1 0 0,-1-1-1 0 0,1 1 0 0 0,-1-1 0 0 0,0 1 1 0 0,1 0-1 0 0,-1 0 1 0 0,-4 1 13 0 0,0 1 0 0 0,1 1 0 0 0,-1-1 0 0 0,0 1-1 0 0,1 0 1 0 0,0 0 0 0 0,0 1 0 0 0,0 0 0 0 0,1 0 0 0 0,-1 0 0 0 0,1 1 0 0 0,-2 3-13 0 0,-5 10 153 0 0,0 1 1 0 0,2 0 0 0 0,0 1-1 0 0,1 0 1 0 0,1 0-1 0 0,1 1 1 0 0,1 0-1 0 0,1 1 1 0 0,0-1-1 0 0,2 1 1 0 0,1 0-1 0 0,1 13-153 0 0,0-12 199 0 0,2-1-1 0 0,0 0 0 0 0,2 1 1 0 0,0-1-1 0 0,2 0 0 0 0,0 0 1 0 0,2-1-1 0 0,0 0 0 0 0,2 0 0 0 0,0 0 1 0 0,2-1-1 0 0,3 5-198 0 0,-11-21 29 0 0,1 0 0 0 0,-1-1 0 0 0,1 1 0 0 0,0-1 0 0 0,0 0 0 0 0,0 0 0 0 0,0-1 0 0 0,1 1 0 0 0,-1-1 0 0 0,1 0 0 0 0,0 0 0 0 0,0 0 0 0 0,0-1 0 0 0,0 0 0 0 0,0 0 0 0 0,1 0 0 0 0,-1 0 0 0 0,1-1 0 0 0,-1 0 0 0 0,1 0 0 0 0,0-1 0 0 0,-1 0 0 0 0,1 0 0 0 0,0 0 0 0 0,-1 0 0 0 0,1-1 0 0 0,0 0 0 0 0,-1 0 0 0 0,2-1-29 0 0,1 0-396 0 0,1-1 0 0 0,-1 0 0 0 0,1-1 0 0 0,-1 0 0 0 0,0 0 0 0 0,-1-1 0 0 0,1 0 0 0 0,-1 0 0 0 0,0-1 0 0 0,0 0 0 0 0,0 0 0 0 0,-1-1 0 0 0,0 1 0 0 0,0-1 0 0 0,-1-1 0 0 0,0 1 0 0 0,0-1 0 0 0,-1 0 396 0 0,6-14-1963 0 0,-1 0-1 0 0,-2-1 0 0 0,0 0 0 0 0,1-11 1964 0 0,1 2-3162 0 0</inkml:trace>
  <inkml:trace contextRef="#ctx0" brushRef="#br0" timeOffset="1231.774">1465 509 5681 0 0,'-3'14'6333'0'0,"-11"22"-4109"0"0,-6 17-1906 0 0,-68 338 3079 0 0,76-333-3445 0 0,5-10-365 0 0,-4 16-1969 0 0,-2-26-2907 0 0,12-37 5192 0 0,1-1 0 0 0,0 0 0 0 0,-1 1 0 0 0,1-1 0 0 0,0 0 0 0 0,-1 0 0 0 0,1 1 0 0 0,0-1 0 0 0,-1 0 0 0 0,1 0 0 0 0,0 0 0 0 0,-1 1 0 0 0,1-1 0 0 0,-1 0 0 0 0,1 0 0 0 0,0 0 0 0 0,-1 0 0 0 0,1 0 0 0 0,-1 0-1 0 0,1 0 1 0 0,-1 0 0 0 0,1 0 0 0 0,0 0 0 0 0,-1 0 0 0 0,1 0 0 0 0,-1 0 0 0 0,1 0 0 0 0,0 0 0 0 0,-1 0 0 0 0,1-1 0 0 0,-1 1 0 0 0,1 0 0 0 0,0 0 0 0 0,-1 0 0 0 0,1-1 0 0 0,0 1 0 0 0,-1 0 0 0 0,1-1 0 0 0,0 1 0 0 0,-1 0 0 0 0,1 0 0 0 0,0-1 0 0 0,0 1 0 0 0,-1-1 0 0 0,1 1 0 0 0,0 0 0 0 0,0-1 0 0 0,0 1 0 0 0,-1 0 0 0 0,1-1 0 0 0,0 1 97 0 0,-1-2-369 0 0,9 8-1815 0 0</inkml:trace>
  <inkml:trace contextRef="#ctx0" brushRef="#br0" timeOffset="1569.873">1186 762 4841 0 0,'-1'-2'9584'0'0,"10"7"-6008"0"0,13 15-2019 0 0,8 18-761 0 0,2-1 1 0 0,1-2-1 0 0,25 19-796 0 0,-15-18-2912 0 0,31 19 2912 0 0,-23-26-6079 0 0,-48-28 5567 0 0,0 0 1 0 0,0 0-1 0 0,0 0 0 0 0,0 0 0 0 0,1 0 1 0 0,-1-1-1 0 0,0 1 0 0 0,0-1 0 0 0,0 0 0 0 0,1 0 1 0 0,-1 0-1 0 0,0 0 0 0 0,0-1 0 0 0,0 1 0 0 0,1-1 1 0 0,0 0 511 0 0,9-5-2936 0 0</inkml:trace>
  <inkml:trace contextRef="#ctx0" brushRef="#br0" timeOffset="1901.647">1742 0 5001 0 0,'-3'3'374'0'0,"1"1"1"0"0,0-1-1 0 0,-1 1 1 0 0,1 0-1 0 0,1-1 0 0 0,-1 1 1 0 0,0 0-1 0 0,1 0 0 0 0,0 0 1 0 0,0 0-1 0 0,0 1 0 0 0,0-1 1 0 0,1 0-1 0 0,0 0 0 0 0,0 2-374 0 0,4 70 3530 0 0,-2-55-2946 0 0,59 470 5191 0 0,-29-265-5166 0 0,39 173-642 0 0,-67-378 1305 0 0,4 6-7616 0 0,-6-23 2554 0 0,-1-6 243 0 0,-8-30-308 0 0,-3-8 2360 0 0,4 16-795 0 0</inkml:trace>
  <inkml:trace contextRef="#ctx0" brushRef="#br0" timeOffset="2243.171">1526 964 5473 0 0,'0'0'141'0'0,"0"1"0"0"0,-1-1 0 0 0,1 0-1 0 0,0 0 1 0 0,0 0 0 0 0,0 0 0 0 0,-1 0 0 0 0,1 0 0 0 0,0 0-1 0 0,0 0 1 0 0,0 0 0 0 0,0 0 0 0 0,-1 0 0 0 0,1 0 0 0 0,0 0-1 0 0,0 1 1 0 0,0-1 0 0 0,0 0 0 0 0,0 0 0 0 0,-1 0 0 0 0,1 0-1 0 0,0 0 1 0 0,0 1 0 0 0,0-1 0 0 0,0 0 0 0 0,0 0 0 0 0,0 0-1 0 0,0 1 1 0 0,0-1 0 0 0,0 0 0 0 0,0 0 0 0 0,-1 0 0 0 0,1 0-1 0 0,0 1 1 0 0,0-1 0 0 0,0 0 0 0 0,0 0 0 0 0,0 0 0 0 0,1 1-1 0 0,-1-1 1 0 0,0 0 0 0 0,0 0 0 0 0,0 0 0 0 0,0 1 0 0 0,0-1-1 0 0,0 0 1 0 0,0 0 0 0 0,0 0 0 0 0,0 0 0 0 0,0 1 0 0 0,0-1-1 0 0,1 0 1 0 0,-1 0 0 0 0,0 0 0 0 0,0 0 0 0 0,0 0 0 0 0,0 0-1 0 0,0 1 1 0 0,1-1 0 0 0,-1 0 0 0 0,0 0 0 0 0,0 0 0 0 0,0 0-1 0 0,0 0 1 0 0,1 0 0 0 0,-1 0 0 0 0,0 0 0 0 0,0 0-1 0 0,0 0 1 0 0,1 0-141 0 0,22-3 3845 0 0,28-13-1944 0 0,211-100 411 0 0,-176 75-5018 0 0,0 1-3629 0 0,-14 0-2052 0 0,-49 27 4482 0 0</inkml:trace>
  <inkml:trace contextRef="#ctx0" brushRef="#br0" timeOffset="2768.002">2193 622 5041 0 0,'-1'0'134'0'0,"1"0"1"0"0,-1 0-1 0 0,1 0 0 0 0,-1 0 0 0 0,1 0 1 0 0,-1 0-1 0 0,1 0 0 0 0,-1 0 0 0 0,1 0 1 0 0,-1-1-1 0 0,1 1 0 0 0,-1 0 0 0 0,1 0 0 0 0,0 0 1 0 0,-1-1-1 0 0,1 1 0 0 0,-1 0 0 0 0,1 0 1 0 0,0-1-1 0 0,-1 1 0 0 0,1 0 0 0 0,0-1 1 0 0,-1 1-1 0 0,1-1 0 0 0,0 1 0 0 0,-1 0 1 0 0,1-1-1 0 0,0 1 0 0 0,0-1 0 0 0,0 1 1 0 0,-1-1-1 0 0,1 1 0 0 0,0-1 0 0 0,0 1 1 0 0,0-1-135 0 0,4-21 2720 0 0,20-27-531 0 0,-21 43-1871 0 0,-1 3-239 0 0,0-1-1 0 0,0 0 0 0 0,1 0 1 0 0,-1 1-1 0 0,1-1 1 0 0,0 1-1 0 0,0 0 0 0 0,0 0 1 0 0,0 0-1 0 0,0 0 1 0 0,1 1-1 0 0,-1-1 0 0 0,1 1 1 0 0,0 0-1 0 0,0 0 1 0 0,0 0-1 0 0,0 1 1 0 0,0-1-1 0 0,0 1 0 0 0,4-1-78 0 0,-4 2 57 0 0,-1 0 0 0 0,1 0 0 0 0,-1 1-1 0 0,1-1 1 0 0,-1 1 0 0 0,1-1 0 0 0,-1 1-1 0 0,1 0 1 0 0,-1 1 0 0 0,0-1 0 0 0,1 1 0 0 0,-1-1-1 0 0,0 1 1 0 0,0 0 0 0 0,0 0 0 0 0,0 0-1 0 0,-1 0 1 0 0,1 1 0 0 0,0-1 0 0 0,-1 1-1 0 0,0 0 1 0 0,1 0 0 0 0,-1 0 0 0 0,-1 0-1 0 0,1 0-55 0 0,7 12 208 0 0,0 1 0 0 0,-2 1 1 0 0,0-1-1 0 0,-1 1 1 0 0,0 1-1 0 0,-2-1 0 0 0,0 1 1 0 0,-1-1-1 0 0,-1 1 1 0 0,1 17-210 0 0,-2 14 152 0 0,-2 0 1 0 0,-2 0 0 0 0,-5 18-153 0 0,4-31-108 0 0,1-7-5250 0 0,2-54 958 0 0,-1-31 3952 0 0,1-42 3003 0 0,2 87-1734 0 0,0 1 1 0 0,0 0-1 0 0,1 0 0 0 0,1-1 1 0 0,-1 2-1 0 0,2-1 0 0 0,-1 0 1 0 0,2 0-822 0 0,7-10 523 0 0,2 0 1 0 0,0 0-1 0 0,1 1 1 0 0,1 1-1 0 0,1 1 1 0 0,4-3-524 0 0,30-33 256 0 0,-42 43-623 0 0,15-17 709 0 0,0 1 0 0 0,24-18-342 0 0,-39 37-757 0 0,1 0 1 0 0,0 0 0 0 0,1 1 0 0 0,6-3 756 0 0,-11 6-1275 0 0,0 1 1 0 0,0-1-1 0 0,0 2 0 0 0,1-1 1 0 0,-1 1-1 0 0,0 0 1 0 0,1 0-1 0 0,5 0 1275 0 0,1 4-5259 0 0,-10-1 2475 0 0</inkml:trace>
  <inkml:trace contextRef="#ctx0" brushRef="#br0" timeOffset="3098.165">2477 943 6617 0 0,'4'1'5323'0'0,"14"-2"-1701"0"0,1-16-1578 0 0,0 0 1 0 0,-2-1-1 0 0,7-9-2044 0 0,46-63 1854 0 0,-43 53-2885 0 0,2 1-1 0 0,1 1 1 0 0,11-7 1031 0 0,-2 3-3251 0 0,-35 34 2252 0 0,0 0 0 0 0,-1 0 0 0 0,1 0 0 0 0,-1 0 0 0 0,0-1 0 0 0,0 0 1 0 0,-1 1-1 0 0,1-1 0 0 0,-1 0 0 0 0,-1 0 0 0 0,1 0 0 0 0,-1-2 999 0 0,-1 6-47 0 0,-1 0 0 0 0,1 1-1 0 0,-1-1 1 0 0,1 0 0 0 0,-1 0 0 0 0,0 0-1 0 0,0 1 1 0 0,1-1 0 0 0,-1 0 0 0 0,-1 1-1 0 0,1-1 1 0 0,0 1 0 0 0,0-1 0 0 0,-1 1-1 0 0,1-1 1 0 0,0 1 0 0 0,-1 0-1 0 0,1 0 1 0 0,-1 0 0 0 0,0 0 0 0 0,1 0-1 0 0,-1 0 48 0 0,-4-3-384 0 0,-3-10-1969 0 0</inkml:trace>
  <inkml:trace contextRef="#ctx0" brushRef="#br0" timeOffset="3441.053">2746 198 4673 0 0,'-2'0'194'0'0,"1"1"1"0"0,-1-1-1 0 0,1 1 0 0 0,-1 0 1 0 0,1-1-1 0 0,0 1 0 0 0,-1 0 1 0 0,1 0-1 0 0,0 0 0 0 0,-1 0 1 0 0,1 0-1 0 0,0 0 0 0 0,0 1 1 0 0,0-1-1 0 0,0 0 0 0 0,0 1 0 0 0,0-1 1 0 0,0 0-1 0 0,1 1 0 0 0,-1-1 1 0 0,0 1-1 0 0,1 0 0 0 0,-1-1 1 0 0,1 1-1 0 0,0-1 0 0 0,-1 1 1 0 0,1 0-1 0 0,0-1 0 0 0,0 1 1 0 0,0-1-1 0 0,0 3-194 0 0,0 4 622 0 0,-1 1 1 0 0,1-1-1 0 0,0 1 0 0 0,1 0 0 0 0,1 4-622 0 0,62 311 2026 0 0,-26-108-8377 0 0,-34-192 5051 0 0,-1-1 0 0 0,-2 1 0 0 0,0 0-1 0 0,-1 0 1301 0 0,-1 2-2562 0 0</inkml:trace>
  <inkml:trace contextRef="#ctx0" brushRef="#br0" timeOffset="3790.329">2514 1420 6161 0 0,'-22'5'4307'0'0,"22"-4"-4235"0"0,0-1 0 0 0,-1 0 0 0 0,1 0 0 0 0,0 0 0 0 0,0 0 0 0 0,0 0 0 0 0,0 0 0 0 0,0 0 0 0 0,-1 0 0 0 0,1 0 0 0 0,0 0 0 0 0,0 0 0 0 0,0 0 0 0 0,0-1 0 0 0,0 1 0 0 0,-1 0 0 0 0,1 0 1 0 0,0 0-1 0 0,0 0 0 0 0,0 0 0 0 0,0 0 0 0 0,0 0 0 0 0,0 0 0 0 0,0 0 0 0 0,-1 0 0 0 0,1 0 0 0 0,0-1 0 0 0,0 1 0 0 0,0 0 0 0 0,0 0 0 0 0,0 0 0 0 0,0 0 0 0 0,0 0 0 0 0,0 0 0 0 0,0-1 0 0 0,0 1 0 0 0,0 0 0 0 0,0 0 0 0 0,0 0 0 0 0,0 0 0 0 0,0 0 0 0 0,0-1 0 0 0,0 1 0 0 0,0 0 0 0 0,0 0 0 0 0,0 0 0 0 0,0 0 0 0 0,0 0 0 0 0,0-1 0 0 0,0 1 0 0 0,0 0 0 0 0,0 0 1 0 0,0 0-1 0 0,0 0 0 0 0,0 0-72 0 0,24-28 3741 0 0,-16 21-4143 0 0,92-89 1550 0 0,39-25-1148 0 0,-125 109 20 0 0,1 1 0 0 0,1 1-1 0 0,0 1 1 0 0,11-5-20 0 0,-22 11-26 0 0,0 1-1 0 0,0 0 1 0 0,1 0 0 0 0,-1 0-1 0 0,0 0 1 0 0,0 1 0 0 0,1 0-1 0 0,-1 0 1 0 0,1 1-1 0 0,-1 0 1 0 0,1 0 0 0 0,-1 0-1 0 0,1 0 1 0 0,-1 1 0 0 0,1 0-1 0 0,-1 0 1 0 0,3 1 26 0 0,-6-1-63 0 0,0 0 0 0 0,0 0 0 0 0,-1 0 0 0 0,1 0 0 0 0,0 0 0 0 0,0 1 0 0 0,-1-1 0 0 0,1 0 0 0 0,-1 1 0 0 0,1 0 0 0 0,-1-1 0 0 0,0 1 0 0 0,1 0 0 0 0,-1-1 0 0 0,0 1 0 0 0,0 0 0 0 0,0 0 0 0 0,-1 0 0 0 0,1 0 0 0 0,0 0 0 0 0,0 2 63 0 0,-1 1-98 0 0,1 1 0 0 0,-1-1-1 0 0,0 0 1 0 0,0 0 0 0 0,0 0 0 0 0,-1 0-1 0 0,0 0 1 0 0,0 0 0 0 0,-1 3 98 0 0,-2 7-77 0 0,-2 0 0 0 0,0-1 0 0 0,0 0 1 0 0,-1 0-1 0 0,-8 11 77 0 0,-25 26 306 0 0,23-31 54 0 0,1 1 0 0 0,1 1-1 0 0,-10 19-359 0 0,22-37 193 0 0,1 1-1 0 0,-1 0 0 0 0,1 1 1 0 0,0-1-1 0 0,1 0 0 0 0,-1 1 1 0 0,1-1-1 0 0,0 0 0 0 0,0 1 1 0 0,1 0-1 0 0,-1-1 0 0 0,1 1 1 0 0,1-1-1 0 0,-1 1 0 0 0,1-1 1 0 0,0 1-1 0 0,0-1 0 0 0,1 1 1 0 0,0 2-194 0 0,-1-6 96 0 0,1 0-1 0 0,-1 0 0 0 0,0 0 0 0 0,1-1 1 0 0,-1 1-1 0 0,1-1 0 0 0,-1 1 0 0 0,1-1 1 0 0,0 1-1 0 0,0-1 0 0 0,0 0 0 0 0,0 0 1 0 0,-1 0-1 0 0,1 0 0 0 0,1 0 0 0 0,-1 0 1 0 0,0-1-1 0 0,0 1 0 0 0,0-1 0 0 0,0 1 1 0 0,0-1-1 0 0,1 0 0 0 0,-1 0 0 0 0,0 0 1 0 0,0 0-1 0 0,0 0 0 0 0,1 0 0 0 0,-1-1 1 0 0,0 1-1 0 0,0-1 0 0 0,0 0 0 0 0,0 1 1 0 0,0-1-1 0 0,1-1-94 0 0,8-1 174 0 0,-1-1 0 0 0,1-1 0 0 0,-1 0 0 0 0,0 0 0 0 0,-1-1 0 0 0,2-1-174 0 0,18-15-185 0 0,0-2-1 0 0,9-11 186 0 0,18-26-6397 0 0,-53 57 5721 0 0,-1 1 0 0 0,0 0 0 0 0,1-1 0 0 0,-2 1 0 0 0,1-1 0 0 0,0 0 0 0 0,-1 1 0 0 0,0-1 0 0 0,0 0 0 0 0,0 0 0 0 0,0 0 0 0 0,0 0 0 0 0,-1 0 676 0 0,-4-47-4468 0 0,3 43 4311 0 0,1-21-3179 0 0</inkml:trace>
  <inkml:trace contextRef="#ctx0" brushRef="#br0" timeOffset="4152.062">2951 580 6713 0 0,'36'-43'8188'0'0,"12"3"-5536"0"0,-40 34-2633 0 0,0 0 0 0 0,1 1 0 0 0,0 0 0 0 0,0 0 0 0 0,0 1 0 0 0,0 1 1 0 0,1-1-1 0 0,0 1 0 0 0,-1 1 0 0 0,7-1-19 0 0,-11 3-43 0 0,-1-1-1 0 0,1 1 1 0 0,0 0 0 0 0,-1 1-1 0 0,1-1 1 0 0,0 1 0 0 0,0 0 0 0 0,-1 0-1 0 0,1 0 1 0 0,-1 1 0 0 0,1-1 0 0 0,-1 1-1 0 0,0 0 1 0 0,0 1 0 0 0,1-1 0 0 0,-2 1-1 0 0,1 0 1 0 0,0 0 0 0 0,0 0 0 0 0,-1 0-1 0 0,0 0 1 0 0,0 1 0 0 0,0 0-1 0 0,0-1 1 0 0,0 1 0 0 0,-1 0 0 0 0,1 1-1 0 0,0 2 44 0 0,1 2-628 0 0,-1-1-1 0 0,0 1 1 0 0,0 0-1 0 0,-1 0 1 0 0,0 0 0 0 0,0 7 628 0 0,-1-4-1471 0 0,0 0 0 0 0,-1 0 0 0 0,0 0 1 0 0,-1 0-1 0 0,-1 0 1471 0 0,2-11-53 0 0,0 0 0 0 0,0 0 0 0 0,-1 0 0 0 0,1 0 0 0 0,0 1 0 0 0,-1-1 0 0 0,1 0 0 0 0,-1 0 0 0 0,1 0 0 0 0,-1 0 0 0 0,0 0 0 0 0,1 0 0 0 0,-1 0 0 0 0,0 0 0 0 0,1 0 0 0 0,-1-1 0 0 0,0 1 0 0 0,0 0 0 0 0,0 0 0 0 0,0 0 53 0 0,-4 2-378 0 0,-2 9-2008 0 0</inkml:trace>
  <inkml:trace contextRef="#ctx0" brushRef="#br0" timeOffset="4488.752">3118 698 5697 0 0,'7'21'4378'0'0,"-4"23"-2479"0"0,-3-29-1445 0 0,8 56 2135 0 0,8 33-2589 0 0,-5-47 1214 0 0,-4 1 0 0 0,1 52-1214 0 0,-8-104 256 0 0,0-1 0 0 0,1 1 0 0 0,-1 0 0 0 0,1-1 0 0 0,0 1 0 0 0,1-1 0 0 0,-1 1-256 0 0,0-5 74 0 0,-1-1 1 0 0,0 1-1 0 0,0 0 0 0 0,1-1 0 0 0,-1 1 1 0 0,0-1-1 0 0,1 1 0 0 0,-1-1 0 0 0,0 1 1 0 0,1-1-1 0 0,-1 1 0 0 0,1-1 1 0 0,-1 1-1 0 0,1-1 0 0 0,-1 1 0 0 0,1-1 1 0 0,-1 0-1 0 0,1 1 0 0 0,0-1 0 0 0,-1 0 1 0 0,1 0-1 0 0,-1 0 0 0 0,2 1-74 0 0,-1-1 89 0 0,0-1-1 0 0,0 1 1 0 0,1 0-1 0 0,-1 0 1 0 0,0-1-1 0 0,0 1 1 0 0,0-1-1 0 0,0 1 1 0 0,0-1-1 0 0,0 1 1 0 0,0-1-1 0 0,0 0 1 0 0,0 0-1 0 0,0 1 1 0 0,0-1-1 0 0,0 0 1 0 0,0 0-1 0 0,0 0-88 0 0,95-102 2333 0 0,36-34-2068 0 0,-118 125-685 0 0,-1 1 1 0 0,2 0-1 0 0,-1 1 0 0 0,13-7 420 0 0,3 3-4496 0 0,2 2-5751 0 0,-24 2 5662 0 0,-5 7 2056 0 0</inkml:trace>
  <inkml:trace contextRef="#ctx0" brushRef="#br0" timeOffset="4836.213">3523 47 5305 0 0,'1'35'4457'0'0,"2"-1"0"0"0,6 30-4457 0 0,11 32 3464 0 0,7 7-3464 0 0,8 38 2149 0 0,-20-72-1449 0 0,45 207 2217 0 0,8 157-2917 0 0,-55-331 506 0 0,-9-67-2197 0 0,-3-25-4922 0 0,-26-115-554 0 0,-2-2 3781 0 0,3 13 2143 0 0,16 59-1068 0 0</inkml:trace>
  <inkml:trace contextRef="#ctx0" brushRef="#br0" timeOffset="5171.092">3642 814 4169 0 0,'-1'-2'545'0'0,"0"-1"1"0"0,1 0-1 0 0,-1 1 1 0 0,1-1-1 0 0,0 0 0 0 0,0 1 1 0 0,0-1-1 0 0,0 0 1 0 0,0 0-1 0 0,1 1 1 0 0,-1-1-1 0 0,1 0 0 0 0,0 1 1 0 0,-1-1-1 0 0,1 1 1 0 0,1-1-1 0 0,-1 1 1 0 0,0-1-1 0 0,1 1-545 0 0,2-4 738 0 0,0 0 0 0 0,0 1-1 0 0,1-1 1 0 0,-1 1 0 0 0,2 0 0 0 0,-1 1 0 0 0,6-5-738 0 0,9-4 997 0 0,0 1 1 0 0,1 0-1 0 0,1 1 0 0 0,6-1-997 0 0,31-10 630 0 0,1 2-1 0 0,0 2 0 0 0,27-2-629 0 0,97-10-3024 0 0,-179 29 2959 0 0,38-8-6347 0 0,-42 8 5967 0 0,0 0-1 0 0,1 1 1 0 0,-1-1 0 0 0,1 0-1 0 0,-1 0 1 0 0,0 1-1 0 0,1-1 1 0 0,-1 0 0 0 0,0 0-1 0 0,0-1 1 0 0,0 1-1 0 0,0 0 1 0 0,0 0 0 0 0,0 0-1 0 0,0-1 1 0 0,0 1 0 0 0,-1-1-1 0 0,1 1 1 0 0,0 0-1 0 0,-1-1 1 0 0,1 1 0 0 0,-1-1-1 0 0,0 1 1 0 0,1-2 445 0 0,1-8-3584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8:29.3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10586 428 5457 0 0,'-1'1'339'0'0,"0"0"1"0"0,1 0-1 0 0,-1 0 0 0 0,1 0 0 0 0,-1 0 1 0 0,1 0-1 0 0,-1 0 0 0 0,1 0 0 0 0,-1 0 0 0 0,1 0 1 0 0,0 0-1 0 0,0 1 0 0 0,0-1 0 0 0,0 0 1 0 0,0 0-1 0 0,0 0 0 0 0,0 1 0 0 0,0-1 0 0 0,0 0 1 0 0,0 0-1 0 0,1 0 0 0 0,-1 0 0 0 0,0 1 1 0 0,1-1-1 0 0,-1 0 0 0 0,1 0 0 0 0,-1 0 0 0 0,1 0 1 0 0,0 0-1 0 0,-1 0 0 0 0,1 0 0 0 0,0 0 1 0 0,0-1-1 0 0,0 1 0 0 0,0 1-339 0 0,0-2 217 0 0,0 1 0 0 0,-1 0 0 0 0,1-1 1 0 0,0 1-1 0 0,-1 0 0 0 0,1-1 0 0 0,0 1 0 0 0,-1 0 0 0 0,1 0 1 0 0,-1-1-1 0 0,0 1 0 0 0,1 0 0 0 0,-1 0 0 0 0,0 0 0 0 0,1 0 0 0 0,-1 0 1 0 0,0 0-1 0 0,0 0 0 0 0,0 0 0 0 0,0-1 0 0 0,0 1 0 0 0,0 0 0 0 0,0 0 1 0 0,0 0-1 0 0,0 0 0 0 0,0 0 0 0 0,0 0 0 0 0,-1 0 0 0 0,1 0 0 0 0,0 0 1 0 0,-1 0-1 0 0,1-1 0 0 0,-1 2-217 0 0,-12 12 1833 0 0,10-10-1687 0 0,0-1 0 0 0,0 0 0 0 0,0 0 0 0 0,0 0 0 0 0,0 0 0 0 0,-1-1 0 0 0,1 1 0 0 0,-1-1 0 0 0,0 0 0 0 0,0 0 0 0 0,0 0 0 0 0,-2 0-146 0 0,-23 8 257 0 0,-283 88 705 0 0,222-74-965 0 0,0-5 0 0 0,-54 4 3 0 0,13-10 118 0 0,-1-5 0 0 0,0-7-1 0 0,0-4 1 0 0,-44-12-118 0 0,-334-59 388 0 0,161 20-276 0 0,-524-83 35 0 0,-509-63 122 0 0,884 156-166 0 0,-225-26-30 0 0,-461-55-52 0 0,868 109-9 0 0,0 14 1 0 0,-242 32-13 0 0,406-13-23 0 0,2 7 0 0 0,-64 22 23 0 0,84-13-6 0 0,2 6 0 0 0,1 6 0 0 0,3 5 0 0 0,-50 30 6 0 0,-308 204 4 0 0,160-88-24 0 0,296-182-101 0 0,-1 0 1 0 0,-1-1-1 0 0,-6 0 121 0 0,-31 3-2573 0 0,59-15 1560 0 0,-1-1 0 0 0,1 0 0 0 0,-1 0 0 0 0,1 0 0 0 0,0-1 0 0 0,-1 0 0 0 0,1 0 0 0 0,-3-1 1013 0 0,-14-8-5126 0 0,2-8 2401 0 0,9 6 511 0 0,-13-3-4290 0 0</inkml:trace>
  <inkml:trace contextRef="#ctx0" brushRef="#br0" timeOffset="1049.816">356 338 5097 0 0,'13'19'7412'0'0,"-13"-12"-6134"0"0,0 0-1 0 0,-1 0 1 0 0,-1-1-1 0 0,1 1 1 0 0,-1 0-1 0 0,0-1 1 0 0,-2 4-1278 0 0,-6 13 1227 0 0,-2 0 0 0 0,-11 16-1227 0 0,-1 3 30 0 0,-25 42 170 0 0,-3-3 0 0 0,-61 72-200 0 0,112-151 62 0 0,0-1 1 0 0,0 0 0 0 0,0 0-1 0 0,0 1 1 0 0,0-1-1 0 0,-1 0 1 0 0,1 0-1 0 0,0 0 1 0 0,0 0-1 0 0,-1-1 1 0 0,1 1-1 0 0,-1 0 1 0 0,1 0 0 0 0,-1-1-1 0 0,1 1 1 0 0,-1-1-1 0 0,1 0 1 0 0,-1 1-1 0 0,1-1 1 0 0,-1 0-1 0 0,0 0 1 0 0,1 0-1 0 0,-1 0 1 0 0,0 0 0 0 0,1 0-1 0 0,-1 0 1 0 0,1-1-1 0 0,-1 1 1 0 0,1 0-1 0 0,-1-1 1 0 0,1 0-1 0 0,-2 0-62 0 0,-22-3 825 0 0,25 4-769 0 0,0-1-38 0 0,0 1 0 0 0,0 0 0 0 0,0-1 0 0 0,0 1 0 0 0,0 0 1 0 0,0 0-1 0 0,0-1 0 0 0,0 1 0 0 0,0 0 0 0 0,0-1 0 0 0,0 1 0 0 0,1 0 0 0 0,-1 0 0 0 0,0-1 1 0 0,0 1-1 0 0,0 0 0 0 0,1 0 0 0 0,-1-1 0 0 0,0 1 0 0 0,0 0 0 0 0,0 0 0 0 0,1 0 0 0 0,-1-1 1 0 0,0 1-1 0 0,1 0 0 0 0,-1 0 0 0 0,0 0 0 0 0,0 0 0 0 0,1 0 0 0 0,-1 0 0 0 0,0-1 1 0 0,1 1-1 0 0,-1 0 0 0 0,0 0 0 0 0,1 0 0 0 0,-1 0 0 0 0,0 0 0 0 0,1 0-18 0 0,17 4 105 0 0,16 10-253 0 0,-34-14 152 0 0,63 27-28 0 0,0-3 0 0 0,2-2 0 0 0,1-4 0 0 0,21 2 24 0 0,-1 0-518 0 0,-1 4 0 0 0,12 9 518 0 0,-86-29-943 0 0,-1 1 0 0 0,1 0 1 0 0,-1 1-1 0 0,0 0 0 0 0,8 7 943 0 0,1 6-4695 0 0,-6 2-3340 0 0,-5-8 1777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8-31T23:43:03.7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574 4381 5377 0 0,'-5'4'120'0'0,"1"0"0"0"0,0 1 0 0 0,0-1-1 0 0,0 1 1 0 0,1-1 0 0 0,-1 1 0 0 0,1 0-1 0 0,-1 4-119 0 0,-19 25 5067 0 0,22-34-4748 0 0,0 0 0 0 0,-1 0 0 0 0,1 0 0 0 0,0 0 0 0 0,0-1-1 0 0,0 1 1 0 0,0 0 0 0 0,0 0 0 0 0,0-1 0 0 0,0 1 0 0 0,0 0-1 0 0,0-1 1 0 0,0 1 0 0 0,0-1 0 0 0,0 0 0 0 0,0 1-1 0 0,0-1 1 0 0,0 0 0 0 0,0 1 0 0 0,0-1 0 0 0,0 0-319 0 0,-24-20 1639 0 0,22 19-1094 0 0,-50-44 218 0 0,2-2 1 0 0,3-3-1 0 0,1-2 1 0 0,3-1-1 0 0,-20-34-763 0 0,42 52 340 0 0,1 0 0 0 0,2-1-1 0 0,1 0 1 0 0,2-2 0 0 0,2 0 0 0 0,1-1-1 0 0,2 0 1 0 0,2-1 0 0 0,2 0 0 0 0,2-1-340 0 0,3-26 144 0 0,3-1 0 0 0,3 1 0 0 0,3 0 0 0 0,15-64-144 0 0,-13 76 45 0 0,1-4 53 0 0,49-263 154 0 0,-45 263-260 0 0,3 2 0 0 0,3 0-1 0 0,2 1 1 0 0,11-17 8 0 0,8 2 6 0 0,3 3-1 0 0,3 1 0 0 0,41-43-5 0 0,-3 10-44 0 0,4 4 0 0 0,76-61 44 0 0,48-16-28 0 0,192-118 28 0 0,-237 188 58 0 0,4 7 1 0 0,38-8-59 0 0,-53 26-33 0 0,26-6-9 0 0,3 9-1 0 0,112-27 43 0 0,-177 68-5 0 0,10 4 5 0 0,1 0-14 0 0,21-4-21 0 0,2 8 0 0 0,23 3 35 0 0,315-14-14 0 0,-200 26-38 0 0,0 14 0 0 0,108 21 52 0 0,-303-15-23 0 0,6-1 0 0 0,-1 5 0 0 0,0 4 0 0 0,54 17 23 0 0,-72-7-122 0 0,74 32 122 0 0,-80-40-1343 0 0,-61-14-667 0 0,-17-3 1445 0 0,0-1 0 0 0,0 0 0 0 0,1 0-1 0 0,-1 0 1 0 0,0 0 0 0 0,0-1 0 0 0,0 1 0 0 0,1 0 0 0 0,-1 0-1 0 0,0-1 1 0 0,0 1 0 0 0,0-1 0 0 0,0 1 0 0 0,0-1 0 0 0,0 1-1 0 0,0-1 1 0 0,0 0 0 0 0,0 0 0 0 0,0 1 0 0 0,0-1 0 0 0,0 0-1 0 0,0 0 1 0 0,0 0 0 0 0,-1 0 0 0 0,1 0 0 0 0,0 0 0 0 0,-1 0 565 0 0,4-3-5580 0 0</inkml:trace>
  <inkml:trace contextRef="#ctx0" brushRef="#br0" timeOffset="1054.174">5586 1 5473 0 0,'-9'4'-82'0'0,"-15"9"3868"0"0,23-13-3665 0 0,1 0 0 0 0,0 0 0 0 0,-1 1 0 0 0,1-1 0 0 0,0 0-1 0 0,-1 0 1 0 0,1 0 0 0 0,0 1 0 0 0,-1-1 0 0 0,1 0 0 0 0,0 0-1 0 0,-1 1 1 0 0,1-1 0 0 0,0 0 0 0 0,0 1 0 0 0,-1-1 0 0 0,1 0 0 0 0,0 1-1 0 0,0-1 1 0 0,0 0 0 0 0,-1 1 0 0 0,1-1 0 0 0,0 1 0 0 0,0-1-1 0 0,0 0 1 0 0,0 1 0 0 0,0-1 0 0 0,0 0 0 0 0,0 1 0 0 0,0-1 0 0 0,0 1-1 0 0,0-1 1 0 0,0 0 0 0 0,0 1 0 0 0,0-1 0 0 0,0 1 0 0 0,0-1-1 0 0,1 0 1 0 0,-1 1 0 0 0,0-1 0 0 0,0 0 0 0 0,0 1 0 0 0,1 0-121 0 0,17 20 864 0 0,0 2 1 0 0,-2 0 0 0 0,0 1 0 0 0,8 18-865 0 0,24 38 980 0 0,-25-50-702 0 0,1-1-1 0 0,1-1 0 0 0,2-1 1 0 0,1-2-1 0 0,20 15-277 0 0,28 17 304 0 0,54 29-304 0 0,-86-62 298 0 0,-172-3 165 0 0,94-11-242 0 0,0 2 1 0 0,1 1-1 0 0,1 2 1 0 0,1 1 0 0 0,0 1-1 0 0,-22 17-221 0 0,-13 15 581 0 0,3 3 0 0 0,-20 23-581 0 0,80-72 2 0 0,-212 187 968 0 0,174-141-846 0 0,41-53-5901 0 0,1-22-3217 0 0,3 10 3010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DF2CA-16AC-4A6F-BA76-83467214A317}" type="datetimeFigureOut">
              <a:rPr lang="ru-RU" smtClean="0"/>
              <a:t>01.09.2019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84C95-AC36-47D7-BA46-D13F2CF6C50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034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01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540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3A474-A970-4111-AB00-CC07202BC5E5}" type="datetimeFigureOut">
              <a:rPr lang="ru-RU" smtClean="0"/>
              <a:t>01.09.2019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01CDA-C83E-414C-808C-D7CCDDEE976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034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15.png"/><Relationship Id="rId18" Type="http://schemas.openxmlformats.org/officeDocument/2006/relationships/customXml" Target="../ink/ink22.xml"/><Relationship Id="rId3" Type="http://schemas.openxmlformats.org/officeDocument/2006/relationships/image" Target="../media/image8.png"/><Relationship Id="rId21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customXml" Target="../ink/ink19.xml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14.png"/><Relationship Id="rId24" Type="http://schemas.openxmlformats.org/officeDocument/2006/relationships/image" Target="../media/image21.png"/><Relationship Id="rId5" Type="http://schemas.openxmlformats.org/officeDocument/2006/relationships/image" Target="../media/image10.jpe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image" Target="../media/image13.png"/><Relationship Id="rId19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customXml" Target="../ink/ink20.xml"/><Relationship Id="rId22" Type="http://schemas.openxmlformats.org/officeDocument/2006/relationships/customXml" Target="../ink/ink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2.png"/><Relationship Id="rId18" Type="http://schemas.openxmlformats.org/officeDocument/2006/relationships/customXml" Target="../ink/ink30.xml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customXml" Target="../ink/ink27.xml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customXml" Target="../ink/ink29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14.png"/><Relationship Id="rId15" Type="http://schemas.openxmlformats.org/officeDocument/2006/relationships/image" Target="../media/image33.png"/><Relationship Id="rId10" Type="http://schemas.openxmlformats.org/officeDocument/2006/relationships/customXml" Target="../ink/ink26.xml"/><Relationship Id="rId19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openxmlformats.org/officeDocument/2006/relationships/image" Target="../media/image30.png"/><Relationship Id="rId14" Type="http://schemas.openxmlformats.org/officeDocument/2006/relationships/customXml" Target="../ink/ink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7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5.png"/><Relationship Id="rId18" Type="http://schemas.openxmlformats.org/officeDocument/2006/relationships/customXml" Target="../ink/ink6.xml"/><Relationship Id="rId3" Type="http://schemas.openxmlformats.org/officeDocument/2006/relationships/image" Target="../media/image8.png"/><Relationship Id="rId21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customXml" Target="../ink/ink3.xml"/><Relationship Id="rId17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4.png"/><Relationship Id="rId24" Type="http://schemas.openxmlformats.org/officeDocument/2006/relationships/image" Target="../media/image21.png"/><Relationship Id="rId5" Type="http://schemas.openxmlformats.org/officeDocument/2006/relationships/image" Target="../media/image10.jpe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image" Target="../media/image13.png"/><Relationship Id="rId19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5.png"/><Relationship Id="rId18" Type="http://schemas.openxmlformats.org/officeDocument/2006/relationships/customXml" Target="../ink/ink14.xml"/><Relationship Id="rId3" Type="http://schemas.openxmlformats.org/officeDocument/2006/relationships/image" Target="../media/image8.png"/><Relationship Id="rId21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customXml" Target="../ink/ink11.xml"/><Relationship Id="rId17" Type="http://schemas.openxmlformats.org/officeDocument/2006/relationships/image" Target="../media/image17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4.png"/><Relationship Id="rId24" Type="http://schemas.openxmlformats.org/officeDocument/2006/relationships/image" Target="../media/image21.png"/><Relationship Id="rId5" Type="http://schemas.openxmlformats.org/officeDocument/2006/relationships/image" Target="../media/image10.jpe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image" Target="../media/image13.png"/><Relationship Id="rId19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-5118" y="1381920"/>
            <a:ext cx="12192000" cy="34292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Caslon Pro" panose="0205050205050A020403" pitchFamily="18" charset="0"/>
                <a:ea typeface="Lato" panose="020F0502020204030203" pitchFamily="34" charset="0"/>
                <a:cs typeface="Poppins SemiBold" panose="02000000000000000000" pitchFamily="2" charset="0"/>
              </a:rPr>
              <a:t>Team1</a:t>
            </a:r>
          </a:p>
          <a:p>
            <a:pPr algn="ctr">
              <a:lnSpc>
                <a:spcPct val="120000"/>
              </a:lnSpc>
            </a:pPr>
            <a:r>
              <a:rPr lang="ko-KR" altLang="en-US" sz="5400" b="1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머신러닝</a:t>
            </a:r>
            <a:r>
              <a:rPr lang="en-US" altLang="ko-KR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기반</a:t>
            </a:r>
            <a:br>
              <a:rPr lang="en-US" altLang="ko-KR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</a:br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음성인식 데스크탑 </a:t>
            </a:r>
            <a:br>
              <a:rPr lang="en-US" altLang="ko-KR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</a:br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코드 에디터 만들기</a:t>
            </a:r>
            <a:endParaRPr lang="en-US" sz="5400" b="1" spc="100" dirty="0">
              <a:solidFill>
                <a:schemeClr val="tx1">
                  <a:lumMod val="85000"/>
                  <a:lumOff val="15000"/>
                </a:schemeClr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2988223" y="5033055"/>
            <a:ext cx="6268452" cy="36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100" spc="300" dirty="0" err="1">
                <a:solidFill>
                  <a:schemeClr val="tx1">
                    <a:lumMod val="85000"/>
                    <a:lumOff val="15000"/>
                  </a:schemeClr>
                </a:solidFill>
                <a:ea typeface="Karla" pitchFamily="2" charset="0"/>
                <a:cs typeface="Poppins SemiBold" panose="02000000000000000000" pitchFamily="2" charset="0"/>
              </a:rPr>
              <a:t>Amathon</a:t>
            </a:r>
            <a:r>
              <a:rPr lang="en-US" sz="1100" spc="300" dirty="0">
                <a:solidFill>
                  <a:schemeClr val="tx1">
                    <a:lumMod val="85000"/>
                    <a:lumOff val="15000"/>
                  </a:schemeClr>
                </a:solidFill>
                <a:ea typeface="Karla" pitchFamily="2" charset="0"/>
                <a:cs typeface="Poppins SemiBold" panose="02000000000000000000" pitchFamily="2" charset="0"/>
              </a:rPr>
              <a:t> 2019</a:t>
            </a:r>
            <a:endParaRPr lang="en-US" spc="300" dirty="0">
              <a:solidFill>
                <a:schemeClr val="tx1">
                  <a:lumMod val="85000"/>
                  <a:lumOff val="15000"/>
                </a:schemeClr>
              </a:solidFill>
              <a:ea typeface="Karla" pitchFamily="2" charset="0"/>
              <a:cs typeface="Poppins SemiBold" panose="02000000000000000000" pitchFamily="2" charset="0"/>
            </a:endParaRPr>
          </a:p>
        </p:txBody>
      </p:sp>
      <p:sp>
        <p:nvSpPr>
          <p:cNvPr id="11" name="Прямоугольный треугольник 11"/>
          <p:cNvSpPr/>
          <p:nvPr/>
        </p:nvSpPr>
        <p:spPr>
          <a:xfrm>
            <a:off x="0" y="1160011"/>
            <a:ext cx="6458246" cy="5711588"/>
          </a:xfrm>
          <a:custGeom>
            <a:avLst/>
            <a:gdLst>
              <a:gd name="connsiteX0" fmla="*/ 0 w 5380074"/>
              <a:gd name="connsiteY0" fmla="*/ 685800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6858000 h 6858000"/>
              <a:gd name="connsiteX0" fmla="*/ 0 w 5380074"/>
              <a:gd name="connsiteY0" fmla="*/ 5697940 h 6858000"/>
              <a:gd name="connsiteX1" fmla="*/ 0 w 5380074"/>
              <a:gd name="connsiteY1" fmla="*/ 0 h 6858000"/>
              <a:gd name="connsiteX2" fmla="*/ 5380074 w 5380074"/>
              <a:gd name="connsiteY2" fmla="*/ 6858000 h 6858000"/>
              <a:gd name="connsiteX3" fmla="*/ 0 w 5380074"/>
              <a:gd name="connsiteY3" fmla="*/ 5697940 h 6858000"/>
              <a:gd name="connsiteX0" fmla="*/ 0 w 4902402"/>
              <a:gd name="connsiteY0" fmla="*/ 5697940 h 5725236"/>
              <a:gd name="connsiteX1" fmla="*/ 0 w 4902402"/>
              <a:gd name="connsiteY1" fmla="*/ 0 h 5725236"/>
              <a:gd name="connsiteX2" fmla="*/ 4902402 w 4902402"/>
              <a:gd name="connsiteY2" fmla="*/ 5725236 h 5725236"/>
              <a:gd name="connsiteX3" fmla="*/ 0 w 4902402"/>
              <a:gd name="connsiteY3" fmla="*/ 5697940 h 5725236"/>
              <a:gd name="connsiteX0" fmla="*/ 0 w 6458246"/>
              <a:gd name="connsiteY0" fmla="*/ 5697940 h 5711588"/>
              <a:gd name="connsiteX1" fmla="*/ 0 w 6458246"/>
              <a:gd name="connsiteY1" fmla="*/ 0 h 5711588"/>
              <a:gd name="connsiteX2" fmla="*/ 6458246 w 6458246"/>
              <a:gd name="connsiteY2" fmla="*/ 5711588 h 5711588"/>
              <a:gd name="connsiteX3" fmla="*/ 0 w 6458246"/>
              <a:gd name="connsiteY3" fmla="*/ 5697940 h 571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8246" h="5711588">
                <a:moveTo>
                  <a:pt x="0" y="5697940"/>
                </a:moveTo>
                <a:lnTo>
                  <a:pt x="0" y="0"/>
                </a:lnTo>
                <a:lnTo>
                  <a:pt x="6458246" y="5711588"/>
                </a:lnTo>
                <a:lnTo>
                  <a:pt x="0" y="5697940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араллелограмм 17"/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055C97-871D-4A98-815A-D0B123061239}"/>
              </a:ext>
            </a:extLst>
          </p:cNvPr>
          <p:cNvSpPr/>
          <p:nvPr/>
        </p:nvSpPr>
        <p:spPr>
          <a:xfrm>
            <a:off x="5977217" y="3244334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 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D003A5F5-8345-4D94-9B3C-9C901BB32E50}"/>
              </a:ext>
            </a:extLst>
          </p:cNvPr>
          <p:cNvSpPr txBox="1">
            <a:spLocks/>
          </p:cNvSpPr>
          <p:nvPr/>
        </p:nvSpPr>
        <p:spPr>
          <a:xfrm>
            <a:off x="7692571" y="5402388"/>
            <a:ext cx="4345004" cy="13282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Front-end </a:t>
            </a:r>
            <a:r>
              <a:rPr lang="ko-KR" altLang="en-US" sz="24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정요한</a:t>
            </a:r>
            <a:endParaRPr lang="en-US" sz="2400" spc="100" dirty="0">
              <a:solidFill>
                <a:schemeClr val="tx1">
                  <a:lumMod val="85000"/>
                  <a:lumOff val="15000"/>
                </a:schemeClr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r">
              <a:lnSpc>
                <a:spcPct val="120000"/>
              </a:lnSpc>
            </a:pPr>
            <a:r>
              <a:rPr 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Back-end </a:t>
            </a:r>
            <a:r>
              <a:rPr lang="ko-KR" altLang="en-US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정광수</a:t>
            </a:r>
            <a:endParaRPr lang="en-US" sz="2400" spc="100" dirty="0">
              <a:solidFill>
                <a:schemeClr val="tx1">
                  <a:lumMod val="85000"/>
                  <a:lumOff val="15000"/>
                </a:schemeClr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r">
              <a:lnSpc>
                <a:spcPct val="120000"/>
              </a:lnSpc>
            </a:pPr>
            <a:r>
              <a:rPr lang="en-US" altLang="ko-KR" sz="2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Back-end </a:t>
            </a:r>
            <a:r>
              <a:rPr lang="ko-KR" altLang="en-US" sz="2400" spc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안드보라</a:t>
            </a:r>
            <a:endParaRPr lang="en-US" altLang="ko-KR" sz="2400" spc="100" dirty="0">
              <a:solidFill>
                <a:schemeClr val="tx1">
                  <a:lumMod val="85000"/>
                  <a:lumOff val="15000"/>
                </a:schemeClr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4BF5FA4-91AA-42B6-B43F-FAEEBAA0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FF9F55-78B4-4B41-A4A4-90C0453E4809}"/>
              </a:ext>
            </a:extLst>
          </p:cNvPr>
          <p:cNvSpPr txBox="1">
            <a:spLocks/>
          </p:cNvSpPr>
          <p:nvPr/>
        </p:nvSpPr>
        <p:spPr>
          <a:xfrm>
            <a:off x="1887805" y="136566"/>
            <a:ext cx="4325652" cy="679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Back End</a:t>
            </a:r>
            <a:endParaRPr lang="ru-RU" sz="24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A2BD856D-F6A3-4AC8-A8CB-C0DFB10427F1}"/>
              </a:ext>
            </a:extLst>
          </p:cNvPr>
          <p:cNvCxnSpPr>
            <a:cxnSpLocks/>
          </p:cNvCxnSpPr>
          <p:nvPr/>
        </p:nvCxnSpPr>
        <p:spPr>
          <a:xfrm>
            <a:off x="1690006" y="478080"/>
            <a:ext cx="6408965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B4619C1-873A-41E7-85B8-B8ECDD9B708A}"/>
              </a:ext>
            </a:extLst>
          </p:cNvPr>
          <p:cNvSpPr txBox="1">
            <a:spLocks/>
          </p:cNvSpPr>
          <p:nvPr/>
        </p:nvSpPr>
        <p:spPr>
          <a:xfrm>
            <a:off x="3574069" y="68283"/>
            <a:ext cx="2839454" cy="339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400" kern="0" dirty="0" err="1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머신러닝</a:t>
            </a:r>
            <a:r>
              <a:rPr lang="ko-KR" altLang="en-US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 기반 음성인식 </a:t>
            </a:r>
            <a:r>
              <a:rPr lang="en-US" altLang="ko-KR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Structure</a:t>
            </a:r>
          </a:p>
        </p:txBody>
      </p:sp>
      <p:pic>
        <p:nvPicPr>
          <p:cNvPr id="2050" name="Picture 2" descr="íì¬ì ìì±ì¸ì, ìì± ìì´ì½">
            <a:extLst>
              <a:ext uri="{FF2B5EF4-FFF2-40B4-BE49-F238E27FC236}">
                <a16:creationId xmlns:a16="http://schemas.microsoft.com/office/drawing/2014/main" id="{A6E047B8-A2D1-4934-A558-05651791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1317868"/>
            <a:ext cx="1941094" cy="19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ì±, ê¸°ë¡, íì¼, ì¸í°íì´ì¤, ìì§, ëì¡¸ì¤ ìì´ì½">
            <a:extLst>
              <a:ext uri="{FF2B5EF4-FFF2-40B4-BE49-F238E27FC236}">
                <a16:creationId xmlns:a16="http://schemas.microsoft.com/office/drawing/2014/main" id="{72A4862A-90A4-42AA-A038-C49F198D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711" y="2700681"/>
            <a:ext cx="898358" cy="8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s3 iconì ëí ì´ë¯¸ì§ ê²ìê²°ê³¼">
            <a:extLst>
              <a:ext uri="{FF2B5EF4-FFF2-40B4-BE49-F238E27FC236}">
                <a16:creationId xmlns:a16="http://schemas.microsoft.com/office/drawing/2014/main" id="{472A9A6A-2259-4C65-A1EB-6A8001F2B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036" y="1157448"/>
            <a:ext cx="2157689" cy="10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AB7C403-E110-4FE8-99ED-E558E7947DF2}"/>
                  </a:ext>
                </a:extLst>
              </p14:cNvPr>
              <p14:cNvContentPartPr/>
              <p14:nvPr/>
            </p14:nvContentPartPr>
            <p14:xfrm>
              <a:off x="3072493" y="1503316"/>
              <a:ext cx="2201040" cy="16056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AB7C403-E110-4FE8-99ED-E558E7947D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4850" y="1485676"/>
                <a:ext cx="2236686" cy="16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B4F48D6-D876-4D77-943B-FAF8F39A34A2}"/>
                  </a:ext>
                </a:extLst>
              </p14:cNvPr>
              <p14:cNvContentPartPr/>
              <p14:nvPr/>
            </p14:nvContentPartPr>
            <p14:xfrm>
              <a:off x="3687733" y="2008756"/>
              <a:ext cx="657720" cy="44604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B4F48D6-D876-4D77-943B-FAF8F39A34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0083" y="1991116"/>
                <a:ext cx="693380" cy="48168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4" descr="ìì±, ê¸°ë¡, íì¼, ì¸í°íì´ì¤, ìì§, ëì¡¸ì¤ ìì´ì½">
            <a:extLst>
              <a:ext uri="{FF2B5EF4-FFF2-40B4-BE49-F238E27FC236}">
                <a16:creationId xmlns:a16="http://schemas.microsoft.com/office/drawing/2014/main" id="{0EAEAD46-091B-4231-83C0-24D9771F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583" y="1647836"/>
            <a:ext cx="582493" cy="58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77178DC-387C-46B8-9EC1-90DB771712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6526" y="2716037"/>
            <a:ext cx="3971925" cy="542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53" name="잉크 2052">
                <a:extLst>
                  <a:ext uri="{FF2B5EF4-FFF2-40B4-BE49-F238E27FC236}">
                    <a16:creationId xmlns:a16="http://schemas.microsoft.com/office/drawing/2014/main" id="{96CB133F-12F0-4865-8356-29FE712282A4}"/>
                  </a:ext>
                </a:extLst>
              </p14:cNvPr>
              <p14:cNvContentPartPr/>
              <p14:nvPr/>
            </p14:nvContentPartPr>
            <p14:xfrm>
              <a:off x="6523800" y="1369377"/>
              <a:ext cx="1537560" cy="1275120"/>
            </p14:xfrm>
          </p:contentPart>
        </mc:Choice>
        <mc:Fallback>
          <p:pic>
            <p:nvPicPr>
              <p:cNvPr id="2053" name="잉크 2052">
                <a:extLst>
                  <a:ext uri="{FF2B5EF4-FFF2-40B4-BE49-F238E27FC236}">
                    <a16:creationId xmlns:a16="http://schemas.microsoft.com/office/drawing/2014/main" id="{96CB133F-12F0-4865-8356-29FE712282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6160" y="1351377"/>
                <a:ext cx="1573200" cy="13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55" name="잉크 2054">
                <a:extLst>
                  <a:ext uri="{FF2B5EF4-FFF2-40B4-BE49-F238E27FC236}">
                    <a16:creationId xmlns:a16="http://schemas.microsoft.com/office/drawing/2014/main" id="{4D4E792E-12E5-470C-8A61-43F605023334}"/>
                  </a:ext>
                </a:extLst>
              </p14:cNvPr>
              <p14:cNvContentPartPr/>
              <p14:nvPr/>
            </p14:nvContentPartPr>
            <p14:xfrm>
              <a:off x="7857240" y="2286297"/>
              <a:ext cx="378720" cy="344160"/>
            </p14:xfrm>
          </p:contentPart>
        </mc:Choice>
        <mc:Fallback>
          <p:pic>
            <p:nvPicPr>
              <p:cNvPr id="2055" name="잉크 2054">
                <a:extLst>
                  <a:ext uri="{FF2B5EF4-FFF2-40B4-BE49-F238E27FC236}">
                    <a16:creationId xmlns:a16="http://schemas.microsoft.com/office/drawing/2014/main" id="{4D4E792E-12E5-470C-8A61-43F6050233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39600" y="2268657"/>
                <a:ext cx="4143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63" name="잉크 2062">
                <a:extLst>
                  <a:ext uri="{FF2B5EF4-FFF2-40B4-BE49-F238E27FC236}">
                    <a16:creationId xmlns:a16="http://schemas.microsoft.com/office/drawing/2014/main" id="{64B1480D-842D-4DFF-842D-915F0039666E}"/>
                  </a:ext>
                </a:extLst>
              </p14:cNvPr>
              <p14:cNvContentPartPr/>
              <p14:nvPr/>
            </p14:nvContentPartPr>
            <p14:xfrm>
              <a:off x="8204640" y="1766457"/>
              <a:ext cx="518040" cy="399960"/>
            </p14:xfrm>
          </p:contentPart>
        </mc:Choice>
        <mc:Fallback>
          <p:pic>
            <p:nvPicPr>
              <p:cNvPr id="2063" name="잉크 2062">
                <a:extLst>
                  <a:ext uri="{FF2B5EF4-FFF2-40B4-BE49-F238E27FC236}">
                    <a16:creationId xmlns:a16="http://schemas.microsoft.com/office/drawing/2014/main" id="{64B1480D-842D-4DFF-842D-915F003966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86640" y="1748817"/>
                <a:ext cx="55368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66" name="잉크 2065">
                <a:extLst>
                  <a:ext uri="{FF2B5EF4-FFF2-40B4-BE49-F238E27FC236}">
                    <a16:creationId xmlns:a16="http://schemas.microsoft.com/office/drawing/2014/main" id="{451CC92C-C2ED-471A-8958-8736B6AB48C3}"/>
                  </a:ext>
                </a:extLst>
              </p14:cNvPr>
              <p14:cNvContentPartPr/>
              <p14:nvPr/>
            </p14:nvContentPartPr>
            <p14:xfrm>
              <a:off x="7905840" y="3390417"/>
              <a:ext cx="277200" cy="807480"/>
            </p14:xfrm>
          </p:contentPart>
        </mc:Choice>
        <mc:Fallback>
          <p:pic>
            <p:nvPicPr>
              <p:cNvPr id="2066" name="잉크 2065">
                <a:extLst>
                  <a:ext uri="{FF2B5EF4-FFF2-40B4-BE49-F238E27FC236}">
                    <a16:creationId xmlns:a16="http://schemas.microsoft.com/office/drawing/2014/main" id="{451CC92C-C2ED-471A-8958-8736B6AB48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87840" y="3372417"/>
                <a:ext cx="31284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82" name="잉크 2081">
                <a:extLst>
                  <a:ext uri="{FF2B5EF4-FFF2-40B4-BE49-F238E27FC236}">
                    <a16:creationId xmlns:a16="http://schemas.microsoft.com/office/drawing/2014/main" id="{AB92417C-715E-40A9-9DD2-7A242106B3C7}"/>
                  </a:ext>
                </a:extLst>
              </p14:cNvPr>
              <p14:cNvContentPartPr/>
              <p14:nvPr/>
            </p14:nvContentPartPr>
            <p14:xfrm>
              <a:off x="7208520" y="4267377"/>
              <a:ext cx="1557720" cy="569160"/>
            </p14:xfrm>
          </p:contentPart>
        </mc:Choice>
        <mc:Fallback>
          <p:pic>
            <p:nvPicPr>
              <p:cNvPr id="2082" name="잉크 2081">
                <a:extLst>
                  <a:ext uri="{FF2B5EF4-FFF2-40B4-BE49-F238E27FC236}">
                    <a16:creationId xmlns:a16="http://schemas.microsoft.com/office/drawing/2014/main" id="{AB92417C-715E-40A9-9DD2-7A242106B3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90880" y="4249377"/>
                <a:ext cx="159336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85" name="잉크 2084">
                <a:extLst>
                  <a:ext uri="{FF2B5EF4-FFF2-40B4-BE49-F238E27FC236}">
                    <a16:creationId xmlns:a16="http://schemas.microsoft.com/office/drawing/2014/main" id="{6AAC9C4F-5579-49E3-AEF1-6BC8B3BF4488}"/>
                  </a:ext>
                </a:extLst>
              </p14:cNvPr>
              <p14:cNvContentPartPr/>
              <p14:nvPr/>
            </p14:nvContentPartPr>
            <p14:xfrm>
              <a:off x="3412737" y="4675977"/>
              <a:ext cx="3815640" cy="417240"/>
            </p14:xfrm>
          </p:contentPart>
        </mc:Choice>
        <mc:Fallback>
          <p:pic>
            <p:nvPicPr>
              <p:cNvPr id="2085" name="잉크 2084">
                <a:extLst>
                  <a:ext uri="{FF2B5EF4-FFF2-40B4-BE49-F238E27FC236}">
                    <a16:creationId xmlns:a16="http://schemas.microsoft.com/office/drawing/2014/main" id="{6AAC9C4F-5579-49E3-AEF1-6BC8B3BF44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95099" y="4657977"/>
                <a:ext cx="3851277" cy="452880"/>
              </a:xfrm>
              <a:prstGeom prst="rect">
                <a:avLst/>
              </a:prstGeom>
            </p:spPr>
          </p:pic>
        </mc:Fallback>
      </mc:AlternateContent>
      <p:pic>
        <p:nvPicPr>
          <p:cNvPr id="2086" name="Picture 8" descr="action, call to action, click, conversion, seo icon">
            <a:extLst>
              <a:ext uri="{FF2B5EF4-FFF2-40B4-BE49-F238E27FC236}">
                <a16:creationId xmlns:a16="http://schemas.microsoft.com/office/drawing/2014/main" id="{F4B38F4B-3CAB-4701-A976-57859F7D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43" y="4551957"/>
            <a:ext cx="1941094" cy="19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39DEEFCE-ECCE-4DCE-8DB2-7BA19D65C28B}"/>
              </a:ext>
            </a:extLst>
          </p:cNvPr>
          <p:cNvSpPr txBox="1">
            <a:spLocks/>
          </p:cNvSpPr>
          <p:nvPr/>
        </p:nvSpPr>
        <p:spPr>
          <a:xfrm>
            <a:off x="4529036" y="6389834"/>
            <a:ext cx="1396009" cy="46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Desktop (C++)</a:t>
            </a:r>
          </a:p>
        </p:txBody>
      </p:sp>
      <p:sp>
        <p:nvSpPr>
          <p:cNvPr id="72" name="Подзаголовок 2">
            <a:extLst>
              <a:ext uri="{FF2B5EF4-FFF2-40B4-BE49-F238E27FC236}">
                <a16:creationId xmlns:a16="http://schemas.microsoft.com/office/drawing/2014/main" id="{B57D6F76-C05D-409B-9364-9BC8AA3009C2}"/>
              </a:ext>
            </a:extLst>
          </p:cNvPr>
          <p:cNvSpPr txBox="1">
            <a:spLocks/>
          </p:cNvSpPr>
          <p:nvPr/>
        </p:nvSpPr>
        <p:spPr>
          <a:xfrm>
            <a:off x="5872893" y="6389834"/>
            <a:ext cx="1627663" cy="46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Lambda (Python)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564FC4-D503-4C25-B663-49A5EAADB114}"/>
              </a:ext>
            </a:extLst>
          </p:cNvPr>
          <p:cNvSpPr/>
          <p:nvPr/>
        </p:nvSpPr>
        <p:spPr>
          <a:xfrm>
            <a:off x="10993955" y="1647836"/>
            <a:ext cx="6865257" cy="658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1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4BF5FA4-91AA-42B6-B43F-FAEEBAA0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FF9F55-78B4-4B41-A4A4-90C0453E4809}"/>
              </a:ext>
            </a:extLst>
          </p:cNvPr>
          <p:cNvSpPr txBox="1">
            <a:spLocks/>
          </p:cNvSpPr>
          <p:nvPr/>
        </p:nvSpPr>
        <p:spPr>
          <a:xfrm>
            <a:off x="1887805" y="136566"/>
            <a:ext cx="4325652" cy="679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Back End</a:t>
            </a:r>
            <a:endParaRPr lang="ru-RU" sz="24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A2BD856D-F6A3-4AC8-A8CB-C0DFB10427F1}"/>
              </a:ext>
            </a:extLst>
          </p:cNvPr>
          <p:cNvCxnSpPr>
            <a:cxnSpLocks/>
          </p:cNvCxnSpPr>
          <p:nvPr/>
        </p:nvCxnSpPr>
        <p:spPr>
          <a:xfrm>
            <a:off x="1690006" y="478080"/>
            <a:ext cx="6408965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B4619C1-873A-41E7-85B8-B8ECDD9B708A}"/>
              </a:ext>
            </a:extLst>
          </p:cNvPr>
          <p:cNvSpPr txBox="1">
            <a:spLocks/>
          </p:cNvSpPr>
          <p:nvPr/>
        </p:nvSpPr>
        <p:spPr>
          <a:xfrm>
            <a:off x="3574069" y="68283"/>
            <a:ext cx="2839454" cy="339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400" kern="0" dirty="0" err="1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머신러닝</a:t>
            </a:r>
            <a:r>
              <a:rPr lang="ko-KR" altLang="en-US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 기반 음성인식 </a:t>
            </a:r>
            <a:r>
              <a:rPr lang="en-US" altLang="ko-KR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Structure</a:t>
            </a:r>
          </a:p>
        </p:txBody>
      </p:sp>
      <p:pic>
        <p:nvPicPr>
          <p:cNvPr id="2050" name="Picture 2" descr="íì¬ì ìì±ì¸ì, ìì± ìì´ì½">
            <a:extLst>
              <a:ext uri="{FF2B5EF4-FFF2-40B4-BE49-F238E27FC236}">
                <a16:creationId xmlns:a16="http://schemas.microsoft.com/office/drawing/2014/main" id="{A6E047B8-A2D1-4934-A558-05651791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1317868"/>
            <a:ext cx="1941094" cy="19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ì±, ê¸°ë¡, íì¼, ì¸í°íì´ì¤, ìì§, ëì¡¸ì¤ ìì´ì½">
            <a:extLst>
              <a:ext uri="{FF2B5EF4-FFF2-40B4-BE49-F238E27FC236}">
                <a16:creationId xmlns:a16="http://schemas.microsoft.com/office/drawing/2014/main" id="{72A4862A-90A4-42AA-A038-C49F198D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711" y="2700681"/>
            <a:ext cx="898358" cy="8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77178DC-387C-46B8-9EC1-90DB77171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526" y="2716037"/>
            <a:ext cx="3971925" cy="54292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564FC4-D503-4C25-B663-49A5EAADB114}"/>
              </a:ext>
            </a:extLst>
          </p:cNvPr>
          <p:cNvSpPr/>
          <p:nvPr/>
        </p:nvSpPr>
        <p:spPr>
          <a:xfrm>
            <a:off x="5524470" y="501024"/>
            <a:ext cx="6865257" cy="658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58DD46B2-EC6D-4146-992F-B727F55A49F9}"/>
              </a:ext>
            </a:extLst>
          </p:cNvPr>
          <p:cNvSpPr txBox="1">
            <a:spLocks/>
          </p:cNvSpPr>
          <p:nvPr/>
        </p:nvSpPr>
        <p:spPr>
          <a:xfrm>
            <a:off x="4529036" y="6389834"/>
            <a:ext cx="1396009" cy="46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Desktop (C++)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CB4FB1-073D-486A-957D-DA7BF8C22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548" y="1367782"/>
            <a:ext cx="1885950" cy="390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3EE903-EB20-443B-B6D2-3278E44DF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122" y="1895197"/>
            <a:ext cx="3209925" cy="561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83F4174-4365-4828-99CA-5F729A512136}"/>
                  </a:ext>
                </a:extLst>
              </p14:cNvPr>
              <p14:cNvContentPartPr/>
              <p14:nvPr/>
            </p14:nvContentPartPr>
            <p14:xfrm>
              <a:off x="3411160" y="1389589"/>
              <a:ext cx="1816200" cy="13114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83F4174-4365-4828-99CA-5F729A5121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3160" y="1371589"/>
                <a:ext cx="1851840" cy="13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BBC7A46-F62C-46A1-ABD7-23333D1F0EE7}"/>
                  </a:ext>
                </a:extLst>
              </p14:cNvPr>
              <p14:cNvContentPartPr/>
              <p14:nvPr/>
            </p14:nvContentPartPr>
            <p14:xfrm>
              <a:off x="8617096" y="2599319"/>
              <a:ext cx="192240" cy="79380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BBC7A46-F62C-46A1-ABD7-23333D1F0E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99096" y="2581679"/>
                <a:ext cx="227880" cy="8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1113208-9FF0-4502-9284-6DD3CE07B0D4}"/>
                  </a:ext>
                </a:extLst>
              </p14:cNvPr>
              <p14:cNvContentPartPr/>
              <p14:nvPr/>
            </p14:nvContentPartPr>
            <p14:xfrm>
              <a:off x="8649856" y="3203759"/>
              <a:ext cx="292320" cy="1965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1113208-9FF0-4502-9284-6DD3CE07B0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31856" y="3185759"/>
                <a:ext cx="3279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48" name="잉크 2047">
                <a:extLst>
                  <a:ext uri="{FF2B5EF4-FFF2-40B4-BE49-F238E27FC236}">
                    <a16:creationId xmlns:a16="http://schemas.microsoft.com/office/drawing/2014/main" id="{88CC85A9-B5E5-4EFF-AF5B-3DCA0D4F8068}"/>
                  </a:ext>
                </a:extLst>
              </p14:cNvPr>
              <p14:cNvContentPartPr/>
              <p14:nvPr/>
            </p14:nvContentPartPr>
            <p14:xfrm>
              <a:off x="8619976" y="3599039"/>
              <a:ext cx="1487520" cy="625680"/>
            </p14:xfrm>
          </p:contentPart>
        </mc:Choice>
        <mc:Fallback>
          <p:pic>
            <p:nvPicPr>
              <p:cNvPr id="2048" name="잉크 2047">
                <a:extLst>
                  <a:ext uri="{FF2B5EF4-FFF2-40B4-BE49-F238E27FC236}">
                    <a16:creationId xmlns:a16="http://schemas.microsoft.com/office/drawing/2014/main" id="{88CC85A9-B5E5-4EFF-AF5B-3DCA0D4F80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02336" y="3581399"/>
                <a:ext cx="152316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56" name="잉크 2055">
                <a:extLst>
                  <a:ext uri="{FF2B5EF4-FFF2-40B4-BE49-F238E27FC236}">
                    <a16:creationId xmlns:a16="http://schemas.microsoft.com/office/drawing/2014/main" id="{A29F887C-C426-4ED7-AF3A-15195E9C7669}"/>
                  </a:ext>
                </a:extLst>
              </p14:cNvPr>
              <p14:cNvContentPartPr/>
              <p14:nvPr/>
            </p14:nvContentPartPr>
            <p14:xfrm>
              <a:off x="5038360" y="4745869"/>
              <a:ext cx="195480" cy="311400"/>
            </p14:xfrm>
          </p:contentPart>
        </mc:Choice>
        <mc:Fallback>
          <p:pic>
            <p:nvPicPr>
              <p:cNvPr id="2056" name="잉크 2055">
                <a:extLst>
                  <a:ext uri="{FF2B5EF4-FFF2-40B4-BE49-F238E27FC236}">
                    <a16:creationId xmlns:a16="http://schemas.microsoft.com/office/drawing/2014/main" id="{A29F887C-C426-4ED7-AF3A-15195E9C76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20720" y="4728229"/>
                <a:ext cx="2311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58" name="잉크 2057">
                <a:extLst>
                  <a:ext uri="{FF2B5EF4-FFF2-40B4-BE49-F238E27FC236}">
                    <a16:creationId xmlns:a16="http://schemas.microsoft.com/office/drawing/2014/main" id="{8E85B611-ED1C-42CA-8694-0CA637B408C4}"/>
                  </a:ext>
                </a:extLst>
              </p14:cNvPr>
              <p14:cNvContentPartPr/>
              <p14:nvPr/>
            </p14:nvContentPartPr>
            <p14:xfrm>
              <a:off x="5082640" y="4321789"/>
              <a:ext cx="4091760" cy="775440"/>
            </p14:xfrm>
          </p:contentPart>
        </mc:Choice>
        <mc:Fallback>
          <p:pic>
            <p:nvPicPr>
              <p:cNvPr id="2058" name="잉크 2057">
                <a:extLst>
                  <a:ext uri="{FF2B5EF4-FFF2-40B4-BE49-F238E27FC236}">
                    <a16:creationId xmlns:a16="http://schemas.microsoft.com/office/drawing/2014/main" id="{8E85B611-ED1C-42CA-8694-0CA637B408C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64640" y="4304149"/>
                <a:ext cx="4127400" cy="811080"/>
              </a:xfrm>
              <a:prstGeom prst="rect">
                <a:avLst/>
              </a:prstGeom>
            </p:spPr>
          </p:pic>
        </mc:Fallback>
      </mc:AlternateContent>
      <p:pic>
        <p:nvPicPr>
          <p:cNvPr id="50" name="Picture 8" descr="action, call to action, click, conversion, seo icon">
            <a:extLst>
              <a:ext uri="{FF2B5EF4-FFF2-40B4-BE49-F238E27FC236}">
                <a16:creationId xmlns:a16="http://schemas.microsoft.com/office/drawing/2014/main" id="{54BC3725-8E55-4456-B11A-780DCDAE1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75" y="4321789"/>
            <a:ext cx="1941094" cy="19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99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8779E4-297C-4B06-B811-ABDB4ECA5FA8}"/>
              </a:ext>
            </a:extLst>
          </p:cNvPr>
          <p:cNvSpPr txBox="1">
            <a:spLocks/>
          </p:cNvSpPr>
          <p:nvPr/>
        </p:nvSpPr>
        <p:spPr>
          <a:xfrm>
            <a:off x="1993884" y="783278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6</a:t>
            </a:r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가지의 </a:t>
            </a:r>
            <a:r>
              <a:rPr 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Action</a:t>
            </a:r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endParaRPr lang="en-US" b="1" spc="100" dirty="0">
              <a:solidFill>
                <a:schemeClr val="bg2">
                  <a:lumMod val="25000"/>
                </a:schemeClr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Овал 23">
            <a:extLst>
              <a:ext uri="{FF2B5EF4-FFF2-40B4-BE49-F238E27FC236}">
                <a16:creationId xmlns:a16="http://schemas.microsoft.com/office/drawing/2014/main" id="{20AA147F-48E5-44ED-88FD-2AC2375B4178}"/>
              </a:ext>
            </a:extLst>
          </p:cNvPr>
          <p:cNvSpPr/>
          <p:nvPr/>
        </p:nvSpPr>
        <p:spPr>
          <a:xfrm>
            <a:off x="1655879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единительная линия 26">
            <a:extLst>
              <a:ext uri="{FF2B5EF4-FFF2-40B4-BE49-F238E27FC236}">
                <a16:creationId xmlns:a16="http://schemas.microsoft.com/office/drawing/2014/main" id="{23FC3749-8E5D-41CF-8E19-6909132C2101}"/>
              </a:ext>
            </a:extLst>
          </p:cNvPr>
          <p:cNvCxnSpPr/>
          <p:nvPr/>
        </p:nvCxnSpPr>
        <p:spPr>
          <a:xfrm>
            <a:off x="3980539" y="1859674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11969E75-E0C0-40A0-9593-798BD0A48A28}"/>
              </a:ext>
            </a:extLst>
          </p:cNvPr>
          <p:cNvSpPr txBox="1">
            <a:spLocks/>
          </p:cNvSpPr>
          <p:nvPr/>
        </p:nvSpPr>
        <p:spPr>
          <a:xfrm>
            <a:off x="3980539" y="47625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Team1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2A592577-0325-4FED-82D0-312EEC78D78C}"/>
              </a:ext>
            </a:extLst>
          </p:cNvPr>
          <p:cNvSpPr txBox="1">
            <a:spLocks/>
          </p:cNvSpPr>
          <p:nvPr/>
        </p:nvSpPr>
        <p:spPr>
          <a:xfrm>
            <a:off x="549288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나가기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68C6AF25-29CF-4246-B38D-2980B9C1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Овал 23">
            <a:extLst>
              <a:ext uri="{FF2B5EF4-FFF2-40B4-BE49-F238E27FC236}">
                <a16:creationId xmlns:a16="http://schemas.microsoft.com/office/drawing/2014/main" id="{3A41E41A-CE4C-432F-9DD5-8EA77F83AAED}"/>
              </a:ext>
            </a:extLst>
          </p:cNvPr>
          <p:cNvSpPr/>
          <p:nvPr/>
        </p:nvSpPr>
        <p:spPr>
          <a:xfrm>
            <a:off x="5511779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2" name="Прямая соединительная линия 26">
            <a:extLst>
              <a:ext uri="{FF2B5EF4-FFF2-40B4-BE49-F238E27FC236}">
                <a16:creationId xmlns:a16="http://schemas.microsoft.com/office/drawing/2014/main" id="{9D0B1717-5D02-47A6-959D-44FC93323B6D}"/>
              </a:ext>
            </a:extLst>
          </p:cNvPr>
          <p:cNvCxnSpPr/>
          <p:nvPr/>
        </p:nvCxnSpPr>
        <p:spPr>
          <a:xfrm>
            <a:off x="7836439" y="1859674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Текст 11">
            <a:extLst>
              <a:ext uri="{FF2B5EF4-FFF2-40B4-BE49-F238E27FC236}">
                <a16:creationId xmlns:a16="http://schemas.microsoft.com/office/drawing/2014/main" id="{BD0DF617-6885-4A29-AC0F-FA47180E11DF}"/>
              </a:ext>
            </a:extLst>
          </p:cNvPr>
          <p:cNvSpPr txBox="1">
            <a:spLocks/>
          </p:cNvSpPr>
          <p:nvPr/>
        </p:nvSpPr>
        <p:spPr>
          <a:xfrm>
            <a:off x="4405188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맨 위로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4" name="Овал 23">
            <a:extLst>
              <a:ext uri="{FF2B5EF4-FFF2-40B4-BE49-F238E27FC236}">
                <a16:creationId xmlns:a16="http://schemas.microsoft.com/office/drawing/2014/main" id="{1004AC62-C2A3-4D36-917E-DB1F4B617D94}"/>
              </a:ext>
            </a:extLst>
          </p:cNvPr>
          <p:cNvSpPr/>
          <p:nvPr/>
        </p:nvSpPr>
        <p:spPr>
          <a:xfrm>
            <a:off x="9367678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C449417-9005-434F-9EC7-A903031515B1}"/>
              </a:ext>
            </a:extLst>
          </p:cNvPr>
          <p:cNvSpPr txBox="1">
            <a:spLocks/>
          </p:cNvSpPr>
          <p:nvPr/>
        </p:nvSpPr>
        <p:spPr>
          <a:xfrm>
            <a:off x="8261087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확대하기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6" name="Овал 23">
            <a:extLst>
              <a:ext uri="{FF2B5EF4-FFF2-40B4-BE49-F238E27FC236}">
                <a16:creationId xmlns:a16="http://schemas.microsoft.com/office/drawing/2014/main" id="{CECE3A3B-A299-4A95-8A27-C092B964F4E0}"/>
              </a:ext>
            </a:extLst>
          </p:cNvPr>
          <p:cNvSpPr/>
          <p:nvPr/>
        </p:nvSpPr>
        <p:spPr>
          <a:xfrm>
            <a:off x="1655879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7" name="Прямая соединительная линия 26">
            <a:extLst>
              <a:ext uri="{FF2B5EF4-FFF2-40B4-BE49-F238E27FC236}">
                <a16:creationId xmlns:a16="http://schemas.microsoft.com/office/drawing/2014/main" id="{0D08A7D9-DDB1-472B-843E-37F27E5349A7}"/>
              </a:ext>
            </a:extLst>
          </p:cNvPr>
          <p:cNvCxnSpPr/>
          <p:nvPr/>
        </p:nvCxnSpPr>
        <p:spPr>
          <a:xfrm>
            <a:off x="3980539" y="4134745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Текст 11">
            <a:extLst>
              <a:ext uri="{FF2B5EF4-FFF2-40B4-BE49-F238E27FC236}">
                <a16:creationId xmlns:a16="http://schemas.microsoft.com/office/drawing/2014/main" id="{4BA3F551-472A-4654-96E6-D00975889CEC}"/>
              </a:ext>
            </a:extLst>
          </p:cNvPr>
          <p:cNvSpPr txBox="1">
            <a:spLocks/>
          </p:cNvSpPr>
          <p:nvPr/>
        </p:nvSpPr>
        <p:spPr>
          <a:xfrm>
            <a:off x="549288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저장하고 나가기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9" name="Овал 23">
            <a:extLst>
              <a:ext uri="{FF2B5EF4-FFF2-40B4-BE49-F238E27FC236}">
                <a16:creationId xmlns:a16="http://schemas.microsoft.com/office/drawing/2014/main" id="{6F48D293-7704-4812-AC6D-EDA57197C98A}"/>
              </a:ext>
            </a:extLst>
          </p:cNvPr>
          <p:cNvSpPr/>
          <p:nvPr/>
        </p:nvSpPr>
        <p:spPr>
          <a:xfrm>
            <a:off x="5511779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Прямая соединительная линия 26">
            <a:extLst>
              <a:ext uri="{FF2B5EF4-FFF2-40B4-BE49-F238E27FC236}">
                <a16:creationId xmlns:a16="http://schemas.microsoft.com/office/drawing/2014/main" id="{9AF21446-D694-4586-B7DF-387D357007C2}"/>
              </a:ext>
            </a:extLst>
          </p:cNvPr>
          <p:cNvCxnSpPr/>
          <p:nvPr/>
        </p:nvCxnSpPr>
        <p:spPr>
          <a:xfrm>
            <a:off x="7836439" y="4134745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11">
            <a:extLst>
              <a:ext uri="{FF2B5EF4-FFF2-40B4-BE49-F238E27FC236}">
                <a16:creationId xmlns:a16="http://schemas.microsoft.com/office/drawing/2014/main" id="{7A9278FF-67B0-4F1E-927A-8EF929C4B2B5}"/>
              </a:ext>
            </a:extLst>
          </p:cNvPr>
          <p:cNvSpPr txBox="1">
            <a:spLocks/>
          </p:cNvSpPr>
          <p:nvPr/>
        </p:nvSpPr>
        <p:spPr>
          <a:xfrm>
            <a:off x="4405188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맨 아래로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2" name="Овал 23">
            <a:extLst>
              <a:ext uri="{FF2B5EF4-FFF2-40B4-BE49-F238E27FC236}">
                <a16:creationId xmlns:a16="http://schemas.microsoft.com/office/drawing/2014/main" id="{8F03987F-D87A-4EF4-BEFA-7B24E3677DF5}"/>
              </a:ext>
            </a:extLst>
          </p:cNvPr>
          <p:cNvSpPr/>
          <p:nvPr/>
        </p:nvSpPr>
        <p:spPr>
          <a:xfrm>
            <a:off x="9367678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Текст 11">
            <a:extLst>
              <a:ext uri="{FF2B5EF4-FFF2-40B4-BE49-F238E27FC236}">
                <a16:creationId xmlns:a16="http://schemas.microsoft.com/office/drawing/2014/main" id="{90CB14BF-9A22-4803-A90C-C2574E81A493}"/>
              </a:ext>
            </a:extLst>
          </p:cNvPr>
          <p:cNvSpPr txBox="1">
            <a:spLocks/>
          </p:cNvSpPr>
          <p:nvPr/>
        </p:nvSpPr>
        <p:spPr>
          <a:xfrm>
            <a:off x="8261087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축소하기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7170" name="Picture 2" descr="exit iconì ëí ì´ë¯¸ì§ ê²ìê²°ê³¼">
            <a:extLst>
              <a:ext uri="{FF2B5EF4-FFF2-40B4-BE49-F238E27FC236}">
                <a16:creationId xmlns:a16="http://schemas.microsoft.com/office/drawing/2014/main" id="{1044FA1C-4983-4209-9139-49358D10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7" y="2250970"/>
            <a:ext cx="647223" cy="6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exit iconì ëí ì´ë¯¸ì§ ê²ìê²°ê³¼">
            <a:extLst>
              <a:ext uri="{FF2B5EF4-FFF2-40B4-BE49-F238E27FC236}">
                <a16:creationId xmlns:a16="http://schemas.microsoft.com/office/drawing/2014/main" id="{489FE5A7-E2C8-4F08-94B3-EA7640F3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7" y="4526041"/>
            <a:ext cx="647223" cy="6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ave iconì ëí ì´ë¯¸ì§ ê²ìê²°ê³¼">
            <a:extLst>
              <a:ext uri="{FF2B5EF4-FFF2-40B4-BE49-F238E27FC236}">
                <a16:creationId xmlns:a16="http://schemas.microsoft.com/office/drawing/2014/main" id="{91F83D22-EF64-4126-BC98-C0AF262F6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57" y="4987052"/>
            <a:ext cx="281247" cy="28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op bottom iconì ëí ì´ë¯¸ì§ ê²ìê²°ê³¼">
            <a:extLst>
              <a:ext uri="{FF2B5EF4-FFF2-40B4-BE49-F238E27FC236}">
                <a16:creationId xmlns:a16="http://schemas.microsoft.com/office/drawing/2014/main" id="{ABB48569-1CE1-446D-9FA4-0DCB6B9B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890" y="2260567"/>
            <a:ext cx="584222" cy="58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ê´ë ¨ ì´ë¯¸ì§">
            <a:extLst>
              <a:ext uri="{FF2B5EF4-FFF2-40B4-BE49-F238E27FC236}">
                <a16:creationId xmlns:a16="http://schemas.microsoft.com/office/drawing/2014/main" id="{66EC07BB-1147-4792-B9F2-F543FFC2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35" y="4596024"/>
            <a:ext cx="599101" cy="59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zoom in iconì ëí ì´ë¯¸ì§ ê²ìê²°ê³¼">
            <a:extLst>
              <a:ext uri="{FF2B5EF4-FFF2-40B4-BE49-F238E27FC236}">
                <a16:creationId xmlns:a16="http://schemas.microsoft.com/office/drawing/2014/main" id="{3E2E42B2-C673-4AC2-9282-95AED2F5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071" y="2270055"/>
            <a:ext cx="609052" cy="60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zoom in iconì ëí ì´ë¯¸ì§ ê²ìê²°ê³¼">
            <a:extLst>
              <a:ext uri="{FF2B5EF4-FFF2-40B4-BE49-F238E27FC236}">
                <a16:creationId xmlns:a16="http://schemas.microsoft.com/office/drawing/2014/main" id="{CB6BD3F3-9C51-4EBA-BB9D-5A179A837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46" y="4519401"/>
            <a:ext cx="616103" cy="61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32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8779E4-297C-4B06-B811-ABDB4ECA5FA8}"/>
              </a:ext>
            </a:extLst>
          </p:cNvPr>
          <p:cNvSpPr txBox="1">
            <a:spLocks/>
          </p:cNvSpPr>
          <p:nvPr/>
        </p:nvSpPr>
        <p:spPr>
          <a:xfrm>
            <a:off x="1993884" y="783278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저장</a:t>
            </a:r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, </a:t>
            </a:r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저장하고 나가기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Овал 23">
            <a:extLst>
              <a:ext uri="{FF2B5EF4-FFF2-40B4-BE49-F238E27FC236}">
                <a16:creationId xmlns:a16="http://schemas.microsoft.com/office/drawing/2014/main" id="{20AA147F-48E5-44ED-88FD-2AC2375B4178}"/>
              </a:ext>
            </a:extLst>
          </p:cNvPr>
          <p:cNvSpPr/>
          <p:nvPr/>
        </p:nvSpPr>
        <p:spPr>
          <a:xfrm>
            <a:off x="1655879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единительная линия 26">
            <a:extLst>
              <a:ext uri="{FF2B5EF4-FFF2-40B4-BE49-F238E27FC236}">
                <a16:creationId xmlns:a16="http://schemas.microsoft.com/office/drawing/2014/main" id="{23FC3749-8E5D-41CF-8E19-6909132C2101}"/>
              </a:ext>
            </a:extLst>
          </p:cNvPr>
          <p:cNvCxnSpPr/>
          <p:nvPr/>
        </p:nvCxnSpPr>
        <p:spPr>
          <a:xfrm>
            <a:off x="3980539" y="1859674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11969E75-E0C0-40A0-9593-798BD0A48A28}"/>
              </a:ext>
            </a:extLst>
          </p:cNvPr>
          <p:cNvSpPr txBox="1">
            <a:spLocks/>
          </p:cNvSpPr>
          <p:nvPr/>
        </p:nvSpPr>
        <p:spPr>
          <a:xfrm>
            <a:off x="3980539" y="47625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Team1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2A592577-0325-4FED-82D0-312EEC78D78C}"/>
              </a:ext>
            </a:extLst>
          </p:cNvPr>
          <p:cNvSpPr txBox="1">
            <a:spLocks/>
          </p:cNvSpPr>
          <p:nvPr/>
        </p:nvSpPr>
        <p:spPr>
          <a:xfrm>
            <a:off x="549288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나가기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68C6AF25-29CF-4246-B38D-2980B9C1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Овал 23">
            <a:extLst>
              <a:ext uri="{FF2B5EF4-FFF2-40B4-BE49-F238E27FC236}">
                <a16:creationId xmlns:a16="http://schemas.microsoft.com/office/drawing/2014/main" id="{3A41E41A-CE4C-432F-9DD5-8EA77F83AAED}"/>
              </a:ext>
            </a:extLst>
          </p:cNvPr>
          <p:cNvSpPr/>
          <p:nvPr/>
        </p:nvSpPr>
        <p:spPr>
          <a:xfrm>
            <a:off x="5511779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2" name="Прямая соединительная линия 26">
            <a:extLst>
              <a:ext uri="{FF2B5EF4-FFF2-40B4-BE49-F238E27FC236}">
                <a16:creationId xmlns:a16="http://schemas.microsoft.com/office/drawing/2014/main" id="{9D0B1717-5D02-47A6-959D-44FC93323B6D}"/>
              </a:ext>
            </a:extLst>
          </p:cNvPr>
          <p:cNvCxnSpPr/>
          <p:nvPr/>
        </p:nvCxnSpPr>
        <p:spPr>
          <a:xfrm>
            <a:off x="7836439" y="1859674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Текст 11">
            <a:extLst>
              <a:ext uri="{FF2B5EF4-FFF2-40B4-BE49-F238E27FC236}">
                <a16:creationId xmlns:a16="http://schemas.microsoft.com/office/drawing/2014/main" id="{BD0DF617-6885-4A29-AC0F-FA47180E11DF}"/>
              </a:ext>
            </a:extLst>
          </p:cNvPr>
          <p:cNvSpPr txBox="1">
            <a:spLocks/>
          </p:cNvSpPr>
          <p:nvPr/>
        </p:nvSpPr>
        <p:spPr>
          <a:xfrm>
            <a:off x="4405188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맨 위로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4" name="Овал 23">
            <a:extLst>
              <a:ext uri="{FF2B5EF4-FFF2-40B4-BE49-F238E27FC236}">
                <a16:creationId xmlns:a16="http://schemas.microsoft.com/office/drawing/2014/main" id="{1004AC62-C2A3-4D36-917E-DB1F4B617D94}"/>
              </a:ext>
            </a:extLst>
          </p:cNvPr>
          <p:cNvSpPr/>
          <p:nvPr/>
        </p:nvSpPr>
        <p:spPr>
          <a:xfrm>
            <a:off x="9367678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C449417-9005-434F-9EC7-A903031515B1}"/>
              </a:ext>
            </a:extLst>
          </p:cNvPr>
          <p:cNvSpPr txBox="1">
            <a:spLocks/>
          </p:cNvSpPr>
          <p:nvPr/>
        </p:nvSpPr>
        <p:spPr>
          <a:xfrm>
            <a:off x="8261087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확대하기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6" name="Овал 23">
            <a:extLst>
              <a:ext uri="{FF2B5EF4-FFF2-40B4-BE49-F238E27FC236}">
                <a16:creationId xmlns:a16="http://schemas.microsoft.com/office/drawing/2014/main" id="{CECE3A3B-A299-4A95-8A27-C092B964F4E0}"/>
              </a:ext>
            </a:extLst>
          </p:cNvPr>
          <p:cNvSpPr/>
          <p:nvPr/>
        </p:nvSpPr>
        <p:spPr>
          <a:xfrm>
            <a:off x="1655879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7" name="Прямая соединительная линия 26">
            <a:extLst>
              <a:ext uri="{FF2B5EF4-FFF2-40B4-BE49-F238E27FC236}">
                <a16:creationId xmlns:a16="http://schemas.microsoft.com/office/drawing/2014/main" id="{0D08A7D9-DDB1-472B-843E-37F27E5349A7}"/>
              </a:ext>
            </a:extLst>
          </p:cNvPr>
          <p:cNvCxnSpPr/>
          <p:nvPr/>
        </p:nvCxnSpPr>
        <p:spPr>
          <a:xfrm>
            <a:off x="3980539" y="4134745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Текст 11">
            <a:extLst>
              <a:ext uri="{FF2B5EF4-FFF2-40B4-BE49-F238E27FC236}">
                <a16:creationId xmlns:a16="http://schemas.microsoft.com/office/drawing/2014/main" id="{4BA3F551-472A-4654-96E6-D00975889CEC}"/>
              </a:ext>
            </a:extLst>
          </p:cNvPr>
          <p:cNvSpPr txBox="1">
            <a:spLocks/>
          </p:cNvSpPr>
          <p:nvPr/>
        </p:nvSpPr>
        <p:spPr>
          <a:xfrm>
            <a:off x="549288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저장하고 나가기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9" name="Овал 23">
            <a:extLst>
              <a:ext uri="{FF2B5EF4-FFF2-40B4-BE49-F238E27FC236}">
                <a16:creationId xmlns:a16="http://schemas.microsoft.com/office/drawing/2014/main" id="{6F48D293-7704-4812-AC6D-EDA57197C98A}"/>
              </a:ext>
            </a:extLst>
          </p:cNvPr>
          <p:cNvSpPr/>
          <p:nvPr/>
        </p:nvSpPr>
        <p:spPr>
          <a:xfrm>
            <a:off x="5511779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Прямая соединительная линия 26">
            <a:extLst>
              <a:ext uri="{FF2B5EF4-FFF2-40B4-BE49-F238E27FC236}">
                <a16:creationId xmlns:a16="http://schemas.microsoft.com/office/drawing/2014/main" id="{9AF21446-D694-4586-B7DF-387D357007C2}"/>
              </a:ext>
            </a:extLst>
          </p:cNvPr>
          <p:cNvCxnSpPr/>
          <p:nvPr/>
        </p:nvCxnSpPr>
        <p:spPr>
          <a:xfrm>
            <a:off x="7836439" y="4134745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11">
            <a:extLst>
              <a:ext uri="{FF2B5EF4-FFF2-40B4-BE49-F238E27FC236}">
                <a16:creationId xmlns:a16="http://schemas.microsoft.com/office/drawing/2014/main" id="{7A9278FF-67B0-4F1E-927A-8EF929C4B2B5}"/>
              </a:ext>
            </a:extLst>
          </p:cNvPr>
          <p:cNvSpPr txBox="1">
            <a:spLocks/>
          </p:cNvSpPr>
          <p:nvPr/>
        </p:nvSpPr>
        <p:spPr>
          <a:xfrm>
            <a:off x="4405188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맨 아래로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2" name="Овал 23">
            <a:extLst>
              <a:ext uri="{FF2B5EF4-FFF2-40B4-BE49-F238E27FC236}">
                <a16:creationId xmlns:a16="http://schemas.microsoft.com/office/drawing/2014/main" id="{8F03987F-D87A-4EF4-BEFA-7B24E3677DF5}"/>
              </a:ext>
            </a:extLst>
          </p:cNvPr>
          <p:cNvSpPr/>
          <p:nvPr/>
        </p:nvSpPr>
        <p:spPr>
          <a:xfrm>
            <a:off x="9367678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Текст 11">
            <a:extLst>
              <a:ext uri="{FF2B5EF4-FFF2-40B4-BE49-F238E27FC236}">
                <a16:creationId xmlns:a16="http://schemas.microsoft.com/office/drawing/2014/main" id="{90CB14BF-9A22-4803-A90C-C2574E81A493}"/>
              </a:ext>
            </a:extLst>
          </p:cNvPr>
          <p:cNvSpPr txBox="1">
            <a:spLocks/>
          </p:cNvSpPr>
          <p:nvPr/>
        </p:nvSpPr>
        <p:spPr>
          <a:xfrm>
            <a:off x="8261087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축소하기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7170" name="Picture 2" descr="exit iconì ëí ì´ë¯¸ì§ ê²ìê²°ê³¼">
            <a:extLst>
              <a:ext uri="{FF2B5EF4-FFF2-40B4-BE49-F238E27FC236}">
                <a16:creationId xmlns:a16="http://schemas.microsoft.com/office/drawing/2014/main" id="{1044FA1C-4983-4209-9139-49358D10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7" y="2250970"/>
            <a:ext cx="647223" cy="6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exit iconì ëí ì´ë¯¸ì§ ê²ìê²°ê³¼">
            <a:extLst>
              <a:ext uri="{FF2B5EF4-FFF2-40B4-BE49-F238E27FC236}">
                <a16:creationId xmlns:a16="http://schemas.microsoft.com/office/drawing/2014/main" id="{489FE5A7-E2C8-4F08-94B3-EA7640F3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7" y="4526041"/>
            <a:ext cx="647223" cy="6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ave iconì ëí ì´ë¯¸ì§ ê²ìê²°ê³¼">
            <a:extLst>
              <a:ext uri="{FF2B5EF4-FFF2-40B4-BE49-F238E27FC236}">
                <a16:creationId xmlns:a16="http://schemas.microsoft.com/office/drawing/2014/main" id="{91F83D22-EF64-4126-BC98-C0AF262F6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57" y="4987052"/>
            <a:ext cx="281247" cy="28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op bottom iconì ëí ì´ë¯¸ì§ ê²ìê²°ê³¼">
            <a:extLst>
              <a:ext uri="{FF2B5EF4-FFF2-40B4-BE49-F238E27FC236}">
                <a16:creationId xmlns:a16="http://schemas.microsoft.com/office/drawing/2014/main" id="{ABB48569-1CE1-446D-9FA4-0DCB6B9B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890" y="2260567"/>
            <a:ext cx="584222" cy="58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ê´ë ¨ ì´ë¯¸ì§">
            <a:extLst>
              <a:ext uri="{FF2B5EF4-FFF2-40B4-BE49-F238E27FC236}">
                <a16:creationId xmlns:a16="http://schemas.microsoft.com/office/drawing/2014/main" id="{66EC07BB-1147-4792-B9F2-F543FFC2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35" y="4596024"/>
            <a:ext cx="599101" cy="59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zoom in iconì ëí ì´ë¯¸ì§ ê²ìê²°ê³¼">
            <a:extLst>
              <a:ext uri="{FF2B5EF4-FFF2-40B4-BE49-F238E27FC236}">
                <a16:creationId xmlns:a16="http://schemas.microsoft.com/office/drawing/2014/main" id="{3E2E42B2-C673-4AC2-9282-95AED2F5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071" y="2270055"/>
            <a:ext cx="609052" cy="60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zoom in iconì ëí ì´ë¯¸ì§ ê²ìê²°ê³¼">
            <a:extLst>
              <a:ext uri="{FF2B5EF4-FFF2-40B4-BE49-F238E27FC236}">
                <a16:creationId xmlns:a16="http://schemas.microsoft.com/office/drawing/2014/main" id="{CB6BD3F3-9C51-4EBA-BB9D-5A179A837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46" y="4519401"/>
            <a:ext cx="616103" cy="61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저장, 저장하고나가기">
            <a:hlinkClick r:id="" action="ppaction://media"/>
            <a:extLst>
              <a:ext uri="{FF2B5EF4-FFF2-40B4-BE49-F238E27FC236}">
                <a16:creationId xmlns:a16="http://schemas.microsoft.com/office/drawing/2014/main" id="{E8A4F68A-05A4-484B-ADD2-57D3DAA17E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71625" y="1721677"/>
            <a:ext cx="9000018" cy="50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1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8779E4-297C-4B06-B811-ABDB4ECA5FA8}"/>
              </a:ext>
            </a:extLst>
          </p:cNvPr>
          <p:cNvSpPr txBox="1">
            <a:spLocks/>
          </p:cNvSpPr>
          <p:nvPr/>
        </p:nvSpPr>
        <p:spPr>
          <a:xfrm>
            <a:off x="1993884" y="783278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아래로 위로</a:t>
            </a:r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Овал 23">
            <a:extLst>
              <a:ext uri="{FF2B5EF4-FFF2-40B4-BE49-F238E27FC236}">
                <a16:creationId xmlns:a16="http://schemas.microsoft.com/office/drawing/2014/main" id="{20AA147F-48E5-44ED-88FD-2AC2375B4178}"/>
              </a:ext>
            </a:extLst>
          </p:cNvPr>
          <p:cNvSpPr/>
          <p:nvPr/>
        </p:nvSpPr>
        <p:spPr>
          <a:xfrm>
            <a:off x="1655879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единительная линия 26">
            <a:extLst>
              <a:ext uri="{FF2B5EF4-FFF2-40B4-BE49-F238E27FC236}">
                <a16:creationId xmlns:a16="http://schemas.microsoft.com/office/drawing/2014/main" id="{23FC3749-8E5D-41CF-8E19-6909132C2101}"/>
              </a:ext>
            </a:extLst>
          </p:cNvPr>
          <p:cNvCxnSpPr/>
          <p:nvPr/>
        </p:nvCxnSpPr>
        <p:spPr>
          <a:xfrm>
            <a:off x="3980539" y="1859674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11969E75-E0C0-40A0-9593-798BD0A48A28}"/>
              </a:ext>
            </a:extLst>
          </p:cNvPr>
          <p:cNvSpPr txBox="1">
            <a:spLocks/>
          </p:cNvSpPr>
          <p:nvPr/>
        </p:nvSpPr>
        <p:spPr>
          <a:xfrm>
            <a:off x="3980539" y="47625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Team1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2A592577-0325-4FED-82D0-312EEC78D78C}"/>
              </a:ext>
            </a:extLst>
          </p:cNvPr>
          <p:cNvSpPr txBox="1">
            <a:spLocks/>
          </p:cNvSpPr>
          <p:nvPr/>
        </p:nvSpPr>
        <p:spPr>
          <a:xfrm>
            <a:off x="549288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나가기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68C6AF25-29CF-4246-B38D-2980B9C1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Овал 23">
            <a:extLst>
              <a:ext uri="{FF2B5EF4-FFF2-40B4-BE49-F238E27FC236}">
                <a16:creationId xmlns:a16="http://schemas.microsoft.com/office/drawing/2014/main" id="{3A41E41A-CE4C-432F-9DD5-8EA77F83AAED}"/>
              </a:ext>
            </a:extLst>
          </p:cNvPr>
          <p:cNvSpPr/>
          <p:nvPr/>
        </p:nvSpPr>
        <p:spPr>
          <a:xfrm>
            <a:off x="5511779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2" name="Прямая соединительная линия 26">
            <a:extLst>
              <a:ext uri="{FF2B5EF4-FFF2-40B4-BE49-F238E27FC236}">
                <a16:creationId xmlns:a16="http://schemas.microsoft.com/office/drawing/2014/main" id="{9D0B1717-5D02-47A6-959D-44FC93323B6D}"/>
              </a:ext>
            </a:extLst>
          </p:cNvPr>
          <p:cNvCxnSpPr/>
          <p:nvPr/>
        </p:nvCxnSpPr>
        <p:spPr>
          <a:xfrm>
            <a:off x="7836439" y="1859674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Текст 11">
            <a:extLst>
              <a:ext uri="{FF2B5EF4-FFF2-40B4-BE49-F238E27FC236}">
                <a16:creationId xmlns:a16="http://schemas.microsoft.com/office/drawing/2014/main" id="{BD0DF617-6885-4A29-AC0F-FA47180E11DF}"/>
              </a:ext>
            </a:extLst>
          </p:cNvPr>
          <p:cNvSpPr txBox="1">
            <a:spLocks/>
          </p:cNvSpPr>
          <p:nvPr/>
        </p:nvSpPr>
        <p:spPr>
          <a:xfrm>
            <a:off x="4405188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맨 위로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4" name="Овал 23">
            <a:extLst>
              <a:ext uri="{FF2B5EF4-FFF2-40B4-BE49-F238E27FC236}">
                <a16:creationId xmlns:a16="http://schemas.microsoft.com/office/drawing/2014/main" id="{1004AC62-C2A3-4D36-917E-DB1F4B617D94}"/>
              </a:ext>
            </a:extLst>
          </p:cNvPr>
          <p:cNvSpPr/>
          <p:nvPr/>
        </p:nvSpPr>
        <p:spPr>
          <a:xfrm>
            <a:off x="9367678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C449417-9005-434F-9EC7-A903031515B1}"/>
              </a:ext>
            </a:extLst>
          </p:cNvPr>
          <p:cNvSpPr txBox="1">
            <a:spLocks/>
          </p:cNvSpPr>
          <p:nvPr/>
        </p:nvSpPr>
        <p:spPr>
          <a:xfrm>
            <a:off x="8261087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확대하기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6" name="Овал 23">
            <a:extLst>
              <a:ext uri="{FF2B5EF4-FFF2-40B4-BE49-F238E27FC236}">
                <a16:creationId xmlns:a16="http://schemas.microsoft.com/office/drawing/2014/main" id="{CECE3A3B-A299-4A95-8A27-C092B964F4E0}"/>
              </a:ext>
            </a:extLst>
          </p:cNvPr>
          <p:cNvSpPr/>
          <p:nvPr/>
        </p:nvSpPr>
        <p:spPr>
          <a:xfrm>
            <a:off x="1655879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7" name="Прямая соединительная линия 26">
            <a:extLst>
              <a:ext uri="{FF2B5EF4-FFF2-40B4-BE49-F238E27FC236}">
                <a16:creationId xmlns:a16="http://schemas.microsoft.com/office/drawing/2014/main" id="{0D08A7D9-DDB1-472B-843E-37F27E5349A7}"/>
              </a:ext>
            </a:extLst>
          </p:cNvPr>
          <p:cNvCxnSpPr/>
          <p:nvPr/>
        </p:nvCxnSpPr>
        <p:spPr>
          <a:xfrm>
            <a:off x="3980539" y="4134745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Текст 11">
            <a:extLst>
              <a:ext uri="{FF2B5EF4-FFF2-40B4-BE49-F238E27FC236}">
                <a16:creationId xmlns:a16="http://schemas.microsoft.com/office/drawing/2014/main" id="{4BA3F551-472A-4654-96E6-D00975889CEC}"/>
              </a:ext>
            </a:extLst>
          </p:cNvPr>
          <p:cNvSpPr txBox="1">
            <a:spLocks/>
          </p:cNvSpPr>
          <p:nvPr/>
        </p:nvSpPr>
        <p:spPr>
          <a:xfrm>
            <a:off x="549288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저장하고 나가기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9" name="Овал 23">
            <a:extLst>
              <a:ext uri="{FF2B5EF4-FFF2-40B4-BE49-F238E27FC236}">
                <a16:creationId xmlns:a16="http://schemas.microsoft.com/office/drawing/2014/main" id="{6F48D293-7704-4812-AC6D-EDA57197C98A}"/>
              </a:ext>
            </a:extLst>
          </p:cNvPr>
          <p:cNvSpPr/>
          <p:nvPr/>
        </p:nvSpPr>
        <p:spPr>
          <a:xfrm>
            <a:off x="5511779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Прямая соединительная линия 26">
            <a:extLst>
              <a:ext uri="{FF2B5EF4-FFF2-40B4-BE49-F238E27FC236}">
                <a16:creationId xmlns:a16="http://schemas.microsoft.com/office/drawing/2014/main" id="{9AF21446-D694-4586-B7DF-387D357007C2}"/>
              </a:ext>
            </a:extLst>
          </p:cNvPr>
          <p:cNvCxnSpPr/>
          <p:nvPr/>
        </p:nvCxnSpPr>
        <p:spPr>
          <a:xfrm>
            <a:off x="7836439" y="4134745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11">
            <a:extLst>
              <a:ext uri="{FF2B5EF4-FFF2-40B4-BE49-F238E27FC236}">
                <a16:creationId xmlns:a16="http://schemas.microsoft.com/office/drawing/2014/main" id="{7A9278FF-67B0-4F1E-927A-8EF929C4B2B5}"/>
              </a:ext>
            </a:extLst>
          </p:cNvPr>
          <p:cNvSpPr txBox="1">
            <a:spLocks/>
          </p:cNvSpPr>
          <p:nvPr/>
        </p:nvSpPr>
        <p:spPr>
          <a:xfrm>
            <a:off x="4405188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맨 아래로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2" name="Овал 23">
            <a:extLst>
              <a:ext uri="{FF2B5EF4-FFF2-40B4-BE49-F238E27FC236}">
                <a16:creationId xmlns:a16="http://schemas.microsoft.com/office/drawing/2014/main" id="{8F03987F-D87A-4EF4-BEFA-7B24E3677DF5}"/>
              </a:ext>
            </a:extLst>
          </p:cNvPr>
          <p:cNvSpPr/>
          <p:nvPr/>
        </p:nvSpPr>
        <p:spPr>
          <a:xfrm>
            <a:off x="9367678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Текст 11">
            <a:extLst>
              <a:ext uri="{FF2B5EF4-FFF2-40B4-BE49-F238E27FC236}">
                <a16:creationId xmlns:a16="http://schemas.microsoft.com/office/drawing/2014/main" id="{90CB14BF-9A22-4803-A90C-C2574E81A493}"/>
              </a:ext>
            </a:extLst>
          </p:cNvPr>
          <p:cNvSpPr txBox="1">
            <a:spLocks/>
          </p:cNvSpPr>
          <p:nvPr/>
        </p:nvSpPr>
        <p:spPr>
          <a:xfrm>
            <a:off x="8261087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축소하기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7170" name="Picture 2" descr="exit iconì ëí ì´ë¯¸ì§ ê²ìê²°ê³¼">
            <a:extLst>
              <a:ext uri="{FF2B5EF4-FFF2-40B4-BE49-F238E27FC236}">
                <a16:creationId xmlns:a16="http://schemas.microsoft.com/office/drawing/2014/main" id="{1044FA1C-4983-4209-9139-49358D10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7" y="2250970"/>
            <a:ext cx="647223" cy="6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exit iconì ëí ì´ë¯¸ì§ ê²ìê²°ê³¼">
            <a:extLst>
              <a:ext uri="{FF2B5EF4-FFF2-40B4-BE49-F238E27FC236}">
                <a16:creationId xmlns:a16="http://schemas.microsoft.com/office/drawing/2014/main" id="{489FE5A7-E2C8-4F08-94B3-EA7640F3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7" y="4526041"/>
            <a:ext cx="647223" cy="6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ave iconì ëí ì´ë¯¸ì§ ê²ìê²°ê³¼">
            <a:extLst>
              <a:ext uri="{FF2B5EF4-FFF2-40B4-BE49-F238E27FC236}">
                <a16:creationId xmlns:a16="http://schemas.microsoft.com/office/drawing/2014/main" id="{91F83D22-EF64-4126-BC98-C0AF262F6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57" y="4987052"/>
            <a:ext cx="281247" cy="28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op bottom iconì ëí ì´ë¯¸ì§ ê²ìê²°ê³¼">
            <a:extLst>
              <a:ext uri="{FF2B5EF4-FFF2-40B4-BE49-F238E27FC236}">
                <a16:creationId xmlns:a16="http://schemas.microsoft.com/office/drawing/2014/main" id="{ABB48569-1CE1-446D-9FA4-0DCB6B9B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890" y="2260567"/>
            <a:ext cx="584222" cy="58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ê´ë ¨ ì´ë¯¸ì§">
            <a:extLst>
              <a:ext uri="{FF2B5EF4-FFF2-40B4-BE49-F238E27FC236}">
                <a16:creationId xmlns:a16="http://schemas.microsoft.com/office/drawing/2014/main" id="{66EC07BB-1147-4792-B9F2-F543FFC2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35" y="4596024"/>
            <a:ext cx="599101" cy="59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zoom in iconì ëí ì´ë¯¸ì§ ê²ìê²°ê³¼">
            <a:extLst>
              <a:ext uri="{FF2B5EF4-FFF2-40B4-BE49-F238E27FC236}">
                <a16:creationId xmlns:a16="http://schemas.microsoft.com/office/drawing/2014/main" id="{3E2E42B2-C673-4AC2-9282-95AED2F5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071" y="2270055"/>
            <a:ext cx="609052" cy="60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zoom in iconì ëí ì´ë¯¸ì§ ê²ìê²°ê³¼">
            <a:extLst>
              <a:ext uri="{FF2B5EF4-FFF2-40B4-BE49-F238E27FC236}">
                <a16:creationId xmlns:a16="http://schemas.microsoft.com/office/drawing/2014/main" id="{CB6BD3F3-9C51-4EBA-BB9D-5A179A837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46" y="4519401"/>
            <a:ext cx="616103" cy="61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아래로위로">
            <a:hlinkClick r:id="" action="ppaction://media"/>
            <a:extLst>
              <a:ext uri="{FF2B5EF4-FFF2-40B4-BE49-F238E27FC236}">
                <a16:creationId xmlns:a16="http://schemas.microsoft.com/office/drawing/2014/main" id="{D5E38A4F-304F-46D8-8FBA-2579EDB5D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95534" y="1635280"/>
            <a:ext cx="9193408" cy="51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7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8779E4-297C-4B06-B811-ABDB4ECA5FA8}"/>
              </a:ext>
            </a:extLst>
          </p:cNvPr>
          <p:cNvSpPr txBox="1">
            <a:spLocks/>
          </p:cNvSpPr>
          <p:nvPr/>
        </p:nvSpPr>
        <p:spPr>
          <a:xfrm>
            <a:off x="1993884" y="783278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확대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Овал 23">
            <a:extLst>
              <a:ext uri="{FF2B5EF4-FFF2-40B4-BE49-F238E27FC236}">
                <a16:creationId xmlns:a16="http://schemas.microsoft.com/office/drawing/2014/main" id="{20AA147F-48E5-44ED-88FD-2AC2375B4178}"/>
              </a:ext>
            </a:extLst>
          </p:cNvPr>
          <p:cNvSpPr/>
          <p:nvPr/>
        </p:nvSpPr>
        <p:spPr>
          <a:xfrm>
            <a:off x="1655879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единительная линия 26">
            <a:extLst>
              <a:ext uri="{FF2B5EF4-FFF2-40B4-BE49-F238E27FC236}">
                <a16:creationId xmlns:a16="http://schemas.microsoft.com/office/drawing/2014/main" id="{23FC3749-8E5D-41CF-8E19-6909132C2101}"/>
              </a:ext>
            </a:extLst>
          </p:cNvPr>
          <p:cNvCxnSpPr/>
          <p:nvPr/>
        </p:nvCxnSpPr>
        <p:spPr>
          <a:xfrm>
            <a:off x="3980539" y="1859674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11969E75-E0C0-40A0-9593-798BD0A48A28}"/>
              </a:ext>
            </a:extLst>
          </p:cNvPr>
          <p:cNvSpPr txBox="1">
            <a:spLocks/>
          </p:cNvSpPr>
          <p:nvPr/>
        </p:nvSpPr>
        <p:spPr>
          <a:xfrm>
            <a:off x="3980539" y="47625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Team1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2A592577-0325-4FED-82D0-312EEC78D78C}"/>
              </a:ext>
            </a:extLst>
          </p:cNvPr>
          <p:cNvSpPr txBox="1">
            <a:spLocks/>
          </p:cNvSpPr>
          <p:nvPr/>
        </p:nvSpPr>
        <p:spPr>
          <a:xfrm>
            <a:off x="549288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나가기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68C6AF25-29CF-4246-B38D-2980B9C1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Овал 23">
            <a:extLst>
              <a:ext uri="{FF2B5EF4-FFF2-40B4-BE49-F238E27FC236}">
                <a16:creationId xmlns:a16="http://schemas.microsoft.com/office/drawing/2014/main" id="{3A41E41A-CE4C-432F-9DD5-8EA77F83AAED}"/>
              </a:ext>
            </a:extLst>
          </p:cNvPr>
          <p:cNvSpPr/>
          <p:nvPr/>
        </p:nvSpPr>
        <p:spPr>
          <a:xfrm>
            <a:off x="5511779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2" name="Прямая соединительная линия 26">
            <a:extLst>
              <a:ext uri="{FF2B5EF4-FFF2-40B4-BE49-F238E27FC236}">
                <a16:creationId xmlns:a16="http://schemas.microsoft.com/office/drawing/2014/main" id="{9D0B1717-5D02-47A6-959D-44FC93323B6D}"/>
              </a:ext>
            </a:extLst>
          </p:cNvPr>
          <p:cNvCxnSpPr/>
          <p:nvPr/>
        </p:nvCxnSpPr>
        <p:spPr>
          <a:xfrm>
            <a:off x="7836439" y="1859674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Текст 11">
            <a:extLst>
              <a:ext uri="{FF2B5EF4-FFF2-40B4-BE49-F238E27FC236}">
                <a16:creationId xmlns:a16="http://schemas.microsoft.com/office/drawing/2014/main" id="{BD0DF617-6885-4A29-AC0F-FA47180E11DF}"/>
              </a:ext>
            </a:extLst>
          </p:cNvPr>
          <p:cNvSpPr txBox="1">
            <a:spLocks/>
          </p:cNvSpPr>
          <p:nvPr/>
        </p:nvSpPr>
        <p:spPr>
          <a:xfrm>
            <a:off x="4405188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맨 위로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4" name="Овал 23">
            <a:extLst>
              <a:ext uri="{FF2B5EF4-FFF2-40B4-BE49-F238E27FC236}">
                <a16:creationId xmlns:a16="http://schemas.microsoft.com/office/drawing/2014/main" id="{1004AC62-C2A3-4D36-917E-DB1F4B617D94}"/>
              </a:ext>
            </a:extLst>
          </p:cNvPr>
          <p:cNvSpPr/>
          <p:nvPr/>
        </p:nvSpPr>
        <p:spPr>
          <a:xfrm>
            <a:off x="9367678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C449417-9005-434F-9EC7-A903031515B1}"/>
              </a:ext>
            </a:extLst>
          </p:cNvPr>
          <p:cNvSpPr txBox="1">
            <a:spLocks/>
          </p:cNvSpPr>
          <p:nvPr/>
        </p:nvSpPr>
        <p:spPr>
          <a:xfrm>
            <a:off x="8261087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확대하기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6" name="Овал 23">
            <a:extLst>
              <a:ext uri="{FF2B5EF4-FFF2-40B4-BE49-F238E27FC236}">
                <a16:creationId xmlns:a16="http://schemas.microsoft.com/office/drawing/2014/main" id="{CECE3A3B-A299-4A95-8A27-C092B964F4E0}"/>
              </a:ext>
            </a:extLst>
          </p:cNvPr>
          <p:cNvSpPr/>
          <p:nvPr/>
        </p:nvSpPr>
        <p:spPr>
          <a:xfrm>
            <a:off x="1655879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7" name="Прямая соединительная линия 26">
            <a:extLst>
              <a:ext uri="{FF2B5EF4-FFF2-40B4-BE49-F238E27FC236}">
                <a16:creationId xmlns:a16="http://schemas.microsoft.com/office/drawing/2014/main" id="{0D08A7D9-DDB1-472B-843E-37F27E5349A7}"/>
              </a:ext>
            </a:extLst>
          </p:cNvPr>
          <p:cNvCxnSpPr/>
          <p:nvPr/>
        </p:nvCxnSpPr>
        <p:spPr>
          <a:xfrm>
            <a:off x="3980539" y="4134745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Текст 11">
            <a:extLst>
              <a:ext uri="{FF2B5EF4-FFF2-40B4-BE49-F238E27FC236}">
                <a16:creationId xmlns:a16="http://schemas.microsoft.com/office/drawing/2014/main" id="{4BA3F551-472A-4654-96E6-D00975889CEC}"/>
              </a:ext>
            </a:extLst>
          </p:cNvPr>
          <p:cNvSpPr txBox="1">
            <a:spLocks/>
          </p:cNvSpPr>
          <p:nvPr/>
        </p:nvSpPr>
        <p:spPr>
          <a:xfrm>
            <a:off x="549288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저장하고 나가기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9" name="Овал 23">
            <a:extLst>
              <a:ext uri="{FF2B5EF4-FFF2-40B4-BE49-F238E27FC236}">
                <a16:creationId xmlns:a16="http://schemas.microsoft.com/office/drawing/2014/main" id="{6F48D293-7704-4812-AC6D-EDA57197C98A}"/>
              </a:ext>
            </a:extLst>
          </p:cNvPr>
          <p:cNvSpPr/>
          <p:nvPr/>
        </p:nvSpPr>
        <p:spPr>
          <a:xfrm>
            <a:off x="5511779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Прямая соединительная линия 26">
            <a:extLst>
              <a:ext uri="{FF2B5EF4-FFF2-40B4-BE49-F238E27FC236}">
                <a16:creationId xmlns:a16="http://schemas.microsoft.com/office/drawing/2014/main" id="{9AF21446-D694-4586-B7DF-387D357007C2}"/>
              </a:ext>
            </a:extLst>
          </p:cNvPr>
          <p:cNvCxnSpPr/>
          <p:nvPr/>
        </p:nvCxnSpPr>
        <p:spPr>
          <a:xfrm>
            <a:off x="7836439" y="4134745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11">
            <a:extLst>
              <a:ext uri="{FF2B5EF4-FFF2-40B4-BE49-F238E27FC236}">
                <a16:creationId xmlns:a16="http://schemas.microsoft.com/office/drawing/2014/main" id="{7A9278FF-67B0-4F1E-927A-8EF929C4B2B5}"/>
              </a:ext>
            </a:extLst>
          </p:cNvPr>
          <p:cNvSpPr txBox="1">
            <a:spLocks/>
          </p:cNvSpPr>
          <p:nvPr/>
        </p:nvSpPr>
        <p:spPr>
          <a:xfrm>
            <a:off x="4405188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맨 아래로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2" name="Овал 23">
            <a:extLst>
              <a:ext uri="{FF2B5EF4-FFF2-40B4-BE49-F238E27FC236}">
                <a16:creationId xmlns:a16="http://schemas.microsoft.com/office/drawing/2014/main" id="{8F03987F-D87A-4EF4-BEFA-7B24E3677DF5}"/>
              </a:ext>
            </a:extLst>
          </p:cNvPr>
          <p:cNvSpPr/>
          <p:nvPr/>
        </p:nvSpPr>
        <p:spPr>
          <a:xfrm>
            <a:off x="9367678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Текст 11">
            <a:extLst>
              <a:ext uri="{FF2B5EF4-FFF2-40B4-BE49-F238E27FC236}">
                <a16:creationId xmlns:a16="http://schemas.microsoft.com/office/drawing/2014/main" id="{90CB14BF-9A22-4803-A90C-C2574E81A493}"/>
              </a:ext>
            </a:extLst>
          </p:cNvPr>
          <p:cNvSpPr txBox="1">
            <a:spLocks/>
          </p:cNvSpPr>
          <p:nvPr/>
        </p:nvSpPr>
        <p:spPr>
          <a:xfrm>
            <a:off x="8261087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축소하기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7170" name="Picture 2" descr="exit iconì ëí ì´ë¯¸ì§ ê²ìê²°ê³¼">
            <a:extLst>
              <a:ext uri="{FF2B5EF4-FFF2-40B4-BE49-F238E27FC236}">
                <a16:creationId xmlns:a16="http://schemas.microsoft.com/office/drawing/2014/main" id="{1044FA1C-4983-4209-9139-49358D10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7" y="2250970"/>
            <a:ext cx="647223" cy="6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exit iconì ëí ì´ë¯¸ì§ ê²ìê²°ê³¼">
            <a:extLst>
              <a:ext uri="{FF2B5EF4-FFF2-40B4-BE49-F238E27FC236}">
                <a16:creationId xmlns:a16="http://schemas.microsoft.com/office/drawing/2014/main" id="{489FE5A7-E2C8-4F08-94B3-EA7640F3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7" y="4526041"/>
            <a:ext cx="647223" cy="6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ave iconì ëí ì´ë¯¸ì§ ê²ìê²°ê³¼">
            <a:extLst>
              <a:ext uri="{FF2B5EF4-FFF2-40B4-BE49-F238E27FC236}">
                <a16:creationId xmlns:a16="http://schemas.microsoft.com/office/drawing/2014/main" id="{91F83D22-EF64-4126-BC98-C0AF262F6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57" y="4987052"/>
            <a:ext cx="281247" cy="28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op bottom iconì ëí ì´ë¯¸ì§ ê²ìê²°ê³¼">
            <a:extLst>
              <a:ext uri="{FF2B5EF4-FFF2-40B4-BE49-F238E27FC236}">
                <a16:creationId xmlns:a16="http://schemas.microsoft.com/office/drawing/2014/main" id="{ABB48569-1CE1-446D-9FA4-0DCB6B9B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890" y="2260567"/>
            <a:ext cx="584222" cy="58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ê´ë ¨ ì´ë¯¸ì§">
            <a:extLst>
              <a:ext uri="{FF2B5EF4-FFF2-40B4-BE49-F238E27FC236}">
                <a16:creationId xmlns:a16="http://schemas.microsoft.com/office/drawing/2014/main" id="{66EC07BB-1147-4792-B9F2-F543FFC2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35" y="4596024"/>
            <a:ext cx="599101" cy="59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zoom in iconì ëí ì´ë¯¸ì§ ê²ìê²°ê³¼">
            <a:extLst>
              <a:ext uri="{FF2B5EF4-FFF2-40B4-BE49-F238E27FC236}">
                <a16:creationId xmlns:a16="http://schemas.microsoft.com/office/drawing/2014/main" id="{3E2E42B2-C673-4AC2-9282-95AED2F5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071" y="2270055"/>
            <a:ext cx="609052" cy="60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zoom in iconì ëí ì´ë¯¸ì§ ê²ìê²°ê³¼">
            <a:extLst>
              <a:ext uri="{FF2B5EF4-FFF2-40B4-BE49-F238E27FC236}">
                <a16:creationId xmlns:a16="http://schemas.microsoft.com/office/drawing/2014/main" id="{CB6BD3F3-9C51-4EBA-BB9D-5A179A837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46" y="4519401"/>
            <a:ext cx="616103" cy="61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확대">
            <a:hlinkClick r:id="" action="ppaction://media"/>
            <a:extLst>
              <a:ext uri="{FF2B5EF4-FFF2-40B4-BE49-F238E27FC236}">
                <a16:creationId xmlns:a16="http://schemas.microsoft.com/office/drawing/2014/main" id="{86F471B0-AF5E-4C8A-B575-E79C04EAF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36702" y="1726895"/>
            <a:ext cx="9331297" cy="523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0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1F8779E4-297C-4B06-B811-ABDB4ECA5FA8}"/>
              </a:ext>
            </a:extLst>
          </p:cNvPr>
          <p:cNvSpPr txBox="1">
            <a:spLocks/>
          </p:cNvSpPr>
          <p:nvPr/>
        </p:nvSpPr>
        <p:spPr>
          <a:xfrm>
            <a:off x="1993884" y="783278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축소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Овал 23">
            <a:extLst>
              <a:ext uri="{FF2B5EF4-FFF2-40B4-BE49-F238E27FC236}">
                <a16:creationId xmlns:a16="http://schemas.microsoft.com/office/drawing/2014/main" id="{20AA147F-48E5-44ED-88FD-2AC2375B4178}"/>
              </a:ext>
            </a:extLst>
          </p:cNvPr>
          <p:cNvSpPr/>
          <p:nvPr/>
        </p:nvSpPr>
        <p:spPr>
          <a:xfrm>
            <a:off x="1655879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единительная линия 26">
            <a:extLst>
              <a:ext uri="{FF2B5EF4-FFF2-40B4-BE49-F238E27FC236}">
                <a16:creationId xmlns:a16="http://schemas.microsoft.com/office/drawing/2014/main" id="{23FC3749-8E5D-41CF-8E19-6909132C2101}"/>
              </a:ext>
            </a:extLst>
          </p:cNvPr>
          <p:cNvCxnSpPr/>
          <p:nvPr/>
        </p:nvCxnSpPr>
        <p:spPr>
          <a:xfrm>
            <a:off x="3980539" y="1859674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11969E75-E0C0-40A0-9593-798BD0A48A28}"/>
              </a:ext>
            </a:extLst>
          </p:cNvPr>
          <p:cNvSpPr txBox="1">
            <a:spLocks/>
          </p:cNvSpPr>
          <p:nvPr/>
        </p:nvSpPr>
        <p:spPr>
          <a:xfrm>
            <a:off x="3980539" y="47625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Team1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2A592577-0325-4FED-82D0-312EEC78D78C}"/>
              </a:ext>
            </a:extLst>
          </p:cNvPr>
          <p:cNvSpPr txBox="1">
            <a:spLocks/>
          </p:cNvSpPr>
          <p:nvPr/>
        </p:nvSpPr>
        <p:spPr>
          <a:xfrm>
            <a:off x="549288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나가기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68C6AF25-29CF-4246-B38D-2980B9C10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Овал 23">
            <a:extLst>
              <a:ext uri="{FF2B5EF4-FFF2-40B4-BE49-F238E27FC236}">
                <a16:creationId xmlns:a16="http://schemas.microsoft.com/office/drawing/2014/main" id="{3A41E41A-CE4C-432F-9DD5-8EA77F83AAED}"/>
              </a:ext>
            </a:extLst>
          </p:cNvPr>
          <p:cNvSpPr/>
          <p:nvPr/>
        </p:nvSpPr>
        <p:spPr>
          <a:xfrm>
            <a:off x="5511779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2" name="Прямая соединительная линия 26">
            <a:extLst>
              <a:ext uri="{FF2B5EF4-FFF2-40B4-BE49-F238E27FC236}">
                <a16:creationId xmlns:a16="http://schemas.microsoft.com/office/drawing/2014/main" id="{9D0B1717-5D02-47A6-959D-44FC93323B6D}"/>
              </a:ext>
            </a:extLst>
          </p:cNvPr>
          <p:cNvCxnSpPr/>
          <p:nvPr/>
        </p:nvCxnSpPr>
        <p:spPr>
          <a:xfrm>
            <a:off x="7836439" y="1859674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Текст 11">
            <a:extLst>
              <a:ext uri="{FF2B5EF4-FFF2-40B4-BE49-F238E27FC236}">
                <a16:creationId xmlns:a16="http://schemas.microsoft.com/office/drawing/2014/main" id="{BD0DF617-6885-4A29-AC0F-FA47180E11DF}"/>
              </a:ext>
            </a:extLst>
          </p:cNvPr>
          <p:cNvSpPr txBox="1">
            <a:spLocks/>
          </p:cNvSpPr>
          <p:nvPr/>
        </p:nvSpPr>
        <p:spPr>
          <a:xfrm>
            <a:off x="4405188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맨 위로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4" name="Овал 23">
            <a:extLst>
              <a:ext uri="{FF2B5EF4-FFF2-40B4-BE49-F238E27FC236}">
                <a16:creationId xmlns:a16="http://schemas.microsoft.com/office/drawing/2014/main" id="{1004AC62-C2A3-4D36-917E-DB1F4B617D94}"/>
              </a:ext>
            </a:extLst>
          </p:cNvPr>
          <p:cNvSpPr/>
          <p:nvPr/>
        </p:nvSpPr>
        <p:spPr>
          <a:xfrm>
            <a:off x="9367678" y="2141663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C449417-9005-434F-9EC7-A903031515B1}"/>
              </a:ext>
            </a:extLst>
          </p:cNvPr>
          <p:cNvSpPr txBox="1">
            <a:spLocks/>
          </p:cNvSpPr>
          <p:nvPr/>
        </p:nvSpPr>
        <p:spPr>
          <a:xfrm>
            <a:off x="8261087" y="3427167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확대하기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6" name="Овал 23">
            <a:extLst>
              <a:ext uri="{FF2B5EF4-FFF2-40B4-BE49-F238E27FC236}">
                <a16:creationId xmlns:a16="http://schemas.microsoft.com/office/drawing/2014/main" id="{CECE3A3B-A299-4A95-8A27-C092B964F4E0}"/>
              </a:ext>
            </a:extLst>
          </p:cNvPr>
          <p:cNvSpPr/>
          <p:nvPr/>
        </p:nvSpPr>
        <p:spPr>
          <a:xfrm>
            <a:off x="1655879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7" name="Прямая соединительная линия 26">
            <a:extLst>
              <a:ext uri="{FF2B5EF4-FFF2-40B4-BE49-F238E27FC236}">
                <a16:creationId xmlns:a16="http://schemas.microsoft.com/office/drawing/2014/main" id="{0D08A7D9-DDB1-472B-843E-37F27E5349A7}"/>
              </a:ext>
            </a:extLst>
          </p:cNvPr>
          <p:cNvCxnSpPr/>
          <p:nvPr/>
        </p:nvCxnSpPr>
        <p:spPr>
          <a:xfrm>
            <a:off x="3980539" y="4134745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Текст 11">
            <a:extLst>
              <a:ext uri="{FF2B5EF4-FFF2-40B4-BE49-F238E27FC236}">
                <a16:creationId xmlns:a16="http://schemas.microsoft.com/office/drawing/2014/main" id="{4BA3F551-472A-4654-96E6-D00975889CEC}"/>
              </a:ext>
            </a:extLst>
          </p:cNvPr>
          <p:cNvSpPr txBox="1">
            <a:spLocks/>
          </p:cNvSpPr>
          <p:nvPr/>
        </p:nvSpPr>
        <p:spPr>
          <a:xfrm>
            <a:off x="549288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저장하고 나가기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39" name="Овал 23">
            <a:extLst>
              <a:ext uri="{FF2B5EF4-FFF2-40B4-BE49-F238E27FC236}">
                <a16:creationId xmlns:a16="http://schemas.microsoft.com/office/drawing/2014/main" id="{6F48D293-7704-4812-AC6D-EDA57197C98A}"/>
              </a:ext>
            </a:extLst>
          </p:cNvPr>
          <p:cNvSpPr/>
          <p:nvPr/>
        </p:nvSpPr>
        <p:spPr>
          <a:xfrm>
            <a:off x="5511779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0" name="Прямая соединительная линия 26">
            <a:extLst>
              <a:ext uri="{FF2B5EF4-FFF2-40B4-BE49-F238E27FC236}">
                <a16:creationId xmlns:a16="http://schemas.microsoft.com/office/drawing/2014/main" id="{9AF21446-D694-4586-B7DF-387D357007C2}"/>
              </a:ext>
            </a:extLst>
          </p:cNvPr>
          <p:cNvCxnSpPr/>
          <p:nvPr/>
        </p:nvCxnSpPr>
        <p:spPr>
          <a:xfrm>
            <a:off x="7836439" y="4134745"/>
            <a:ext cx="0" cy="229565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Текст 11">
            <a:extLst>
              <a:ext uri="{FF2B5EF4-FFF2-40B4-BE49-F238E27FC236}">
                <a16:creationId xmlns:a16="http://schemas.microsoft.com/office/drawing/2014/main" id="{7A9278FF-67B0-4F1E-927A-8EF929C4B2B5}"/>
              </a:ext>
            </a:extLst>
          </p:cNvPr>
          <p:cNvSpPr txBox="1">
            <a:spLocks/>
          </p:cNvSpPr>
          <p:nvPr/>
        </p:nvSpPr>
        <p:spPr>
          <a:xfrm>
            <a:off x="4405188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맨 아래로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42" name="Овал 23">
            <a:extLst>
              <a:ext uri="{FF2B5EF4-FFF2-40B4-BE49-F238E27FC236}">
                <a16:creationId xmlns:a16="http://schemas.microsoft.com/office/drawing/2014/main" id="{8F03987F-D87A-4EF4-BEFA-7B24E3677DF5}"/>
              </a:ext>
            </a:extLst>
          </p:cNvPr>
          <p:cNvSpPr/>
          <p:nvPr/>
        </p:nvSpPr>
        <p:spPr>
          <a:xfrm>
            <a:off x="9367678" y="4416734"/>
            <a:ext cx="865839" cy="865839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Текст 11">
            <a:extLst>
              <a:ext uri="{FF2B5EF4-FFF2-40B4-BE49-F238E27FC236}">
                <a16:creationId xmlns:a16="http://schemas.microsoft.com/office/drawing/2014/main" id="{90CB14BF-9A22-4803-A90C-C2574E81A493}"/>
              </a:ext>
            </a:extLst>
          </p:cNvPr>
          <p:cNvSpPr txBox="1">
            <a:spLocks/>
          </p:cNvSpPr>
          <p:nvPr/>
        </p:nvSpPr>
        <p:spPr>
          <a:xfrm>
            <a:off x="8261087" y="5702238"/>
            <a:ext cx="2995713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축소하기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pic>
        <p:nvPicPr>
          <p:cNvPr id="7170" name="Picture 2" descr="exit iconì ëí ì´ë¯¸ì§ ê²ìê²°ê³¼">
            <a:extLst>
              <a:ext uri="{FF2B5EF4-FFF2-40B4-BE49-F238E27FC236}">
                <a16:creationId xmlns:a16="http://schemas.microsoft.com/office/drawing/2014/main" id="{1044FA1C-4983-4209-9139-49358D10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7" y="2250970"/>
            <a:ext cx="647223" cy="6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exit iconì ëí ì´ë¯¸ì§ ê²ìê²°ê³¼">
            <a:extLst>
              <a:ext uri="{FF2B5EF4-FFF2-40B4-BE49-F238E27FC236}">
                <a16:creationId xmlns:a16="http://schemas.microsoft.com/office/drawing/2014/main" id="{489FE5A7-E2C8-4F08-94B3-EA7640F3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77" y="4526041"/>
            <a:ext cx="647223" cy="6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ave iconì ëí ì´ë¯¸ì§ ê²ìê²°ê³¼">
            <a:extLst>
              <a:ext uri="{FF2B5EF4-FFF2-40B4-BE49-F238E27FC236}">
                <a16:creationId xmlns:a16="http://schemas.microsoft.com/office/drawing/2014/main" id="{91F83D22-EF64-4126-BC98-C0AF262F6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57" y="4987052"/>
            <a:ext cx="281247" cy="28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op bottom iconì ëí ì´ë¯¸ì§ ê²ìê²°ê³¼">
            <a:extLst>
              <a:ext uri="{FF2B5EF4-FFF2-40B4-BE49-F238E27FC236}">
                <a16:creationId xmlns:a16="http://schemas.microsoft.com/office/drawing/2014/main" id="{ABB48569-1CE1-446D-9FA4-0DCB6B9B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890" y="2260567"/>
            <a:ext cx="584222" cy="58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ê´ë ¨ ì´ë¯¸ì§">
            <a:extLst>
              <a:ext uri="{FF2B5EF4-FFF2-40B4-BE49-F238E27FC236}">
                <a16:creationId xmlns:a16="http://schemas.microsoft.com/office/drawing/2014/main" id="{66EC07BB-1147-4792-B9F2-F543FFC2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35" y="4596024"/>
            <a:ext cx="599101" cy="59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zoom in iconì ëí ì´ë¯¸ì§ ê²ìê²°ê³¼">
            <a:extLst>
              <a:ext uri="{FF2B5EF4-FFF2-40B4-BE49-F238E27FC236}">
                <a16:creationId xmlns:a16="http://schemas.microsoft.com/office/drawing/2014/main" id="{3E2E42B2-C673-4AC2-9282-95AED2F5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071" y="2270055"/>
            <a:ext cx="609052" cy="60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zoom in iconì ëí ì´ë¯¸ì§ ê²ìê²°ê³¼">
            <a:extLst>
              <a:ext uri="{FF2B5EF4-FFF2-40B4-BE49-F238E27FC236}">
                <a16:creationId xmlns:a16="http://schemas.microsoft.com/office/drawing/2014/main" id="{CB6BD3F3-9C51-4EBA-BB9D-5A179A837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46" y="4519401"/>
            <a:ext cx="616103" cy="61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축소">
            <a:hlinkClick r:id="" action="ppaction://media"/>
            <a:extLst>
              <a:ext uri="{FF2B5EF4-FFF2-40B4-BE49-F238E27FC236}">
                <a16:creationId xmlns:a16="http://schemas.microsoft.com/office/drawing/2014/main" id="{9EBAB233-2249-4836-8460-8802689E96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83379" y="1314170"/>
            <a:ext cx="9657466" cy="541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0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216341" y="3259228"/>
            <a:ext cx="5759319" cy="657146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pc="100" dirty="0"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THANK YOU</a:t>
            </a:r>
            <a:endParaRPr lang="en-US" sz="4800" b="1" spc="100" dirty="0"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118251" y="382083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latin typeface="Poppins SemiBold" panose="02000000000000000000" pitchFamily="2" charset="0"/>
                <a:ea typeface="Linux Libertine" panose="02000503000000000000" pitchFamily="2" charset="0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latin typeface="FontAwesome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 </a:t>
            </a:r>
            <a:r>
              <a:rPr lang="en-US" sz="1600" i="1" dirty="0" err="1"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Amathon</a:t>
            </a:r>
            <a:r>
              <a:rPr lang="en-US" sz="1600" i="1" dirty="0">
                <a:latin typeface="Adobe Caslon Pro" panose="0205050205050A020403" pitchFamily="18" charset="0"/>
                <a:ea typeface="Linux Libertine" panose="02000503000000000000" pitchFamily="2" charset="0"/>
                <a:cs typeface="Linux Libertine" panose="02000503000000000000" pitchFamily="2" charset="0"/>
              </a:rPr>
              <a:t> 2019</a:t>
            </a:r>
            <a:endParaRPr lang="ru-RU" sz="1600" i="1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6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4BF5FA4-91AA-42B6-B43F-FAEEBAA0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FF9F55-78B4-4B41-A4A4-90C0453E4809}"/>
              </a:ext>
            </a:extLst>
          </p:cNvPr>
          <p:cNvSpPr txBox="1">
            <a:spLocks/>
          </p:cNvSpPr>
          <p:nvPr/>
        </p:nvSpPr>
        <p:spPr>
          <a:xfrm>
            <a:off x="565663" y="1811564"/>
            <a:ext cx="4325652" cy="679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32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Front End</a:t>
            </a:r>
            <a:endParaRPr lang="ru-RU" sz="32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9E5502-71C9-456B-95F0-BEE1E959D7DB}"/>
              </a:ext>
            </a:extLst>
          </p:cNvPr>
          <p:cNvSpPr txBox="1">
            <a:spLocks/>
          </p:cNvSpPr>
          <p:nvPr/>
        </p:nvSpPr>
        <p:spPr>
          <a:xfrm>
            <a:off x="803963" y="2501424"/>
            <a:ext cx="3246668" cy="1353120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데스크탑 기반</a:t>
            </a:r>
            <a:endParaRPr lang="en-US" b="1" spc="100" dirty="0">
              <a:solidFill>
                <a:schemeClr val="bg2">
                  <a:lumMod val="25000"/>
                </a:schemeClr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Code Editor</a:t>
            </a: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A2BD856D-F6A3-4AC8-A8CB-C0DFB10427F1}"/>
              </a:ext>
            </a:extLst>
          </p:cNvPr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12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4BF5FA4-91AA-42B6-B43F-FAEEBAA0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FF9F55-78B4-4B41-A4A4-90C0453E4809}"/>
              </a:ext>
            </a:extLst>
          </p:cNvPr>
          <p:cNvSpPr txBox="1">
            <a:spLocks/>
          </p:cNvSpPr>
          <p:nvPr/>
        </p:nvSpPr>
        <p:spPr>
          <a:xfrm>
            <a:off x="565663" y="1811564"/>
            <a:ext cx="4325652" cy="679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32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Front End</a:t>
            </a:r>
            <a:endParaRPr lang="ru-RU" sz="32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9E5502-71C9-456B-95F0-BEE1E959D7DB}"/>
              </a:ext>
            </a:extLst>
          </p:cNvPr>
          <p:cNvSpPr txBox="1">
            <a:spLocks/>
          </p:cNvSpPr>
          <p:nvPr/>
        </p:nvSpPr>
        <p:spPr>
          <a:xfrm>
            <a:off x="803963" y="2501424"/>
            <a:ext cx="3246668" cy="1353120"/>
          </a:xfrm>
          <a:prstGeom prst="rect">
            <a:avLst/>
          </a:prstGeom>
        </p:spPr>
        <p:txBody>
          <a:bodyPr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데스크탑 기반</a:t>
            </a:r>
            <a:endParaRPr lang="en-US" b="1" spc="100" dirty="0">
              <a:solidFill>
                <a:schemeClr val="bg2">
                  <a:lumMod val="25000"/>
                </a:schemeClr>
              </a:solidFill>
              <a:latin typeface="Poppins SemiBold" panose="02000000000000000000" pitchFamily="2" charset="0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Code Editor</a:t>
            </a: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A2BD856D-F6A3-4AC8-A8CB-C0DFB10427F1}"/>
              </a:ext>
            </a:extLst>
          </p:cNvPr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64" name="Picture 4">
            <a:extLst>
              <a:ext uri="{FF2B5EF4-FFF2-40B4-BE49-F238E27FC236}">
                <a16:creationId xmlns:a16="http://schemas.microsoft.com/office/drawing/2014/main" id="{07C464D2-75B4-4ACE-BB2B-84947F614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476250"/>
            <a:ext cx="11916229" cy="64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649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4BF5FA4-91AA-42B6-B43F-FAEEBAA0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FF9F55-78B4-4B41-A4A4-90C0453E4809}"/>
              </a:ext>
            </a:extLst>
          </p:cNvPr>
          <p:cNvSpPr txBox="1">
            <a:spLocks/>
          </p:cNvSpPr>
          <p:nvPr/>
        </p:nvSpPr>
        <p:spPr>
          <a:xfrm>
            <a:off x="565663" y="1811564"/>
            <a:ext cx="4325652" cy="679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32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Back End</a:t>
            </a:r>
            <a:endParaRPr lang="ru-RU" sz="32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419E5502-71C9-456B-95F0-BEE1E959D7DB}"/>
              </a:ext>
            </a:extLst>
          </p:cNvPr>
          <p:cNvSpPr txBox="1">
            <a:spLocks/>
          </p:cNvSpPr>
          <p:nvPr/>
        </p:nvSpPr>
        <p:spPr>
          <a:xfrm>
            <a:off x="803963" y="2501424"/>
            <a:ext cx="3246668" cy="1353120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머신러닝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 기반 음성인식</a:t>
            </a:r>
            <a:endParaRPr lang="en-US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A2BD856D-F6A3-4AC8-A8CB-C0DFB10427F1}"/>
              </a:ext>
            </a:extLst>
          </p:cNvPr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18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4BF5FA4-91AA-42B6-B43F-FAEEBAA0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FF9F55-78B4-4B41-A4A4-90C0453E4809}"/>
              </a:ext>
            </a:extLst>
          </p:cNvPr>
          <p:cNvSpPr txBox="1">
            <a:spLocks/>
          </p:cNvSpPr>
          <p:nvPr/>
        </p:nvSpPr>
        <p:spPr>
          <a:xfrm>
            <a:off x="1887805" y="136566"/>
            <a:ext cx="4325652" cy="679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Back End</a:t>
            </a:r>
            <a:endParaRPr lang="ru-RU" sz="24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A2BD856D-F6A3-4AC8-A8CB-C0DFB10427F1}"/>
              </a:ext>
            </a:extLst>
          </p:cNvPr>
          <p:cNvCxnSpPr>
            <a:cxnSpLocks/>
          </p:cNvCxnSpPr>
          <p:nvPr/>
        </p:nvCxnSpPr>
        <p:spPr>
          <a:xfrm>
            <a:off x="1690006" y="478080"/>
            <a:ext cx="6408965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B4619C1-873A-41E7-85B8-B8ECDD9B708A}"/>
              </a:ext>
            </a:extLst>
          </p:cNvPr>
          <p:cNvSpPr txBox="1">
            <a:spLocks/>
          </p:cNvSpPr>
          <p:nvPr/>
        </p:nvSpPr>
        <p:spPr>
          <a:xfrm>
            <a:off x="3574069" y="68283"/>
            <a:ext cx="2839454" cy="339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400" kern="0" dirty="0" err="1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머신러닝</a:t>
            </a:r>
            <a:r>
              <a:rPr lang="ko-KR" altLang="en-US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 기반 음성인식 </a:t>
            </a:r>
            <a:r>
              <a:rPr lang="en-US" altLang="ko-KR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Structure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12A7E1-C4A2-4783-99F8-C01EA77C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7" y="815934"/>
            <a:ext cx="4467225" cy="25336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3CA392B-8431-4067-BFEE-BA45F0F57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34" y="892134"/>
            <a:ext cx="1762125" cy="771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9197FA-4EBB-483D-AFED-EE20CC689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069" y="2017754"/>
            <a:ext cx="7620000" cy="2486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869E89-0A48-473A-8BED-BECBDCAE1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8002" y="3260766"/>
            <a:ext cx="7381875" cy="270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CA72E5-4247-4A15-9D4D-0707022A03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952" y="4239334"/>
            <a:ext cx="2305050" cy="2076450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72CCE90-9056-4EEE-A83A-3E69711176D4}"/>
              </a:ext>
            </a:extLst>
          </p:cNvPr>
          <p:cNvSpPr txBox="1">
            <a:spLocks/>
          </p:cNvSpPr>
          <p:nvPr/>
        </p:nvSpPr>
        <p:spPr>
          <a:xfrm>
            <a:off x="3809878" y="3150659"/>
            <a:ext cx="3922418" cy="1353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spc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Speech To Text</a:t>
            </a:r>
            <a:endParaRPr lang="en-US" sz="9600" b="1" spc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9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4BF5FA4-91AA-42B6-B43F-FAEEBAA0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FF9F55-78B4-4B41-A4A4-90C0453E4809}"/>
              </a:ext>
            </a:extLst>
          </p:cNvPr>
          <p:cNvSpPr txBox="1">
            <a:spLocks/>
          </p:cNvSpPr>
          <p:nvPr/>
        </p:nvSpPr>
        <p:spPr>
          <a:xfrm>
            <a:off x="1887805" y="136566"/>
            <a:ext cx="4325652" cy="679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Back End</a:t>
            </a:r>
            <a:endParaRPr lang="ru-RU" sz="24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A2BD856D-F6A3-4AC8-A8CB-C0DFB10427F1}"/>
              </a:ext>
            </a:extLst>
          </p:cNvPr>
          <p:cNvCxnSpPr>
            <a:cxnSpLocks/>
          </p:cNvCxnSpPr>
          <p:nvPr/>
        </p:nvCxnSpPr>
        <p:spPr>
          <a:xfrm>
            <a:off x="1690006" y="478080"/>
            <a:ext cx="6408965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B4619C1-873A-41E7-85B8-B8ECDD9B708A}"/>
              </a:ext>
            </a:extLst>
          </p:cNvPr>
          <p:cNvSpPr txBox="1">
            <a:spLocks/>
          </p:cNvSpPr>
          <p:nvPr/>
        </p:nvSpPr>
        <p:spPr>
          <a:xfrm>
            <a:off x="3574069" y="68283"/>
            <a:ext cx="2839454" cy="339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400" kern="0" dirty="0" err="1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머신러닝</a:t>
            </a:r>
            <a:r>
              <a:rPr lang="ko-KR" altLang="en-US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 기반 음성인식 </a:t>
            </a:r>
            <a:r>
              <a:rPr lang="en-US" altLang="ko-KR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Structure</a:t>
            </a:r>
          </a:p>
        </p:txBody>
      </p:sp>
      <p:pic>
        <p:nvPicPr>
          <p:cNvPr id="2050" name="Picture 2" descr="íì¬ì ìì±ì¸ì, ìì± ìì´ì½">
            <a:extLst>
              <a:ext uri="{FF2B5EF4-FFF2-40B4-BE49-F238E27FC236}">
                <a16:creationId xmlns:a16="http://schemas.microsoft.com/office/drawing/2014/main" id="{A6E047B8-A2D1-4934-A558-05651791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1317868"/>
            <a:ext cx="1941094" cy="19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ì±, ê¸°ë¡, íì¼, ì¸í°íì´ì¤, ìì§, ëì¡¸ì¤ ìì´ì½">
            <a:extLst>
              <a:ext uri="{FF2B5EF4-FFF2-40B4-BE49-F238E27FC236}">
                <a16:creationId xmlns:a16="http://schemas.microsoft.com/office/drawing/2014/main" id="{72A4862A-90A4-42AA-A038-C49F198D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711" y="2700681"/>
            <a:ext cx="898358" cy="8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s3 iconì ëí ì´ë¯¸ì§ ê²ìê²°ê³¼">
            <a:extLst>
              <a:ext uri="{FF2B5EF4-FFF2-40B4-BE49-F238E27FC236}">
                <a16:creationId xmlns:a16="http://schemas.microsoft.com/office/drawing/2014/main" id="{472A9A6A-2259-4C65-A1EB-6A8001F2B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036" y="1157448"/>
            <a:ext cx="2157689" cy="10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AB7C403-E110-4FE8-99ED-E558E7947DF2}"/>
                  </a:ext>
                </a:extLst>
              </p14:cNvPr>
              <p14:cNvContentPartPr/>
              <p14:nvPr/>
            </p14:nvContentPartPr>
            <p14:xfrm>
              <a:off x="3072493" y="1503316"/>
              <a:ext cx="2201040" cy="16056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AB7C403-E110-4FE8-99ED-E558E7947D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4850" y="1485676"/>
                <a:ext cx="2236686" cy="16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B4F48D6-D876-4D77-943B-FAF8F39A34A2}"/>
                  </a:ext>
                </a:extLst>
              </p14:cNvPr>
              <p14:cNvContentPartPr/>
              <p14:nvPr/>
            </p14:nvContentPartPr>
            <p14:xfrm>
              <a:off x="3687733" y="2008756"/>
              <a:ext cx="657720" cy="44604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B4F48D6-D876-4D77-943B-FAF8F39A34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0083" y="1991116"/>
                <a:ext cx="693380" cy="48168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4" descr="ìì±, ê¸°ë¡, íì¼, ì¸í°íì´ì¤, ìì§, ëì¡¸ì¤ ìì´ì½">
            <a:extLst>
              <a:ext uri="{FF2B5EF4-FFF2-40B4-BE49-F238E27FC236}">
                <a16:creationId xmlns:a16="http://schemas.microsoft.com/office/drawing/2014/main" id="{0EAEAD46-091B-4231-83C0-24D9771F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583" y="1647836"/>
            <a:ext cx="582493" cy="58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77178DC-387C-46B8-9EC1-90DB771712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6526" y="2716037"/>
            <a:ext cx="3971925" cy="542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53" name="잉크 2052">
                <a:extLst>
                  <a:ext uri="{FF2B5EF4-FFF2-40B4-BE49-F238E27FC236}">
                    <a16:creationId xmlns:a16="http://schemas.microsoft.com/office/drawing/2014/main" id="{96CB133F-12F0-4865-8356-29FE712282A4}"/>
                  </a:ext>
                </a:extLst>
              </p14:cNvPr>
              <p14:cNvContentPartPr/>
              <p14:nvPr/>
            </p14:nvContentPartPr>
            <p14:xfrm>
              <a:off x="6523800" y="1369377"/>
              <a:ext cx="1537560" cy="1275120"/>
            </p14:xfrm>
          </p:contentPart>
        </mc:Choice>
        <mc:Fallback>
          <p:pic>
            <p:nvPicPr>
              <p:cNvPr id="2053" name="잉크 2052">
                <a:extLst>
                  <a:ext uri="{FF2B5EF4-FFF2-40B4-BE49-F238E27FC236}">
                    <a16:creationId xmlns:a16="http://schemas.microsoft.com/office/drawing/2014/main" id="{96CB133F-12F0-4865-8356-29FE712282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6160" y="1351377"/>
                <a:ext cx="1573200" cy="13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55" name="잉크 2054">
                <a:extLst>
                  <a:ext uri="{FF2B5EF4-FFF2-40B4-BE49-F238E27FC236}">
                    <a16:creationId xmlns:a16="http://schemas.microsoft.com/office/drawing/2014/main" id="{4D4E792E-12E5-470C-8A61-43F605023334}"/>
                  </a:ext>
                </a:extLst>
              </p14:cNvPr>
              <p14:cNvContentPartPr/>
              <p14:nvPr/>
            </p14:nvContentPartPr>
            <p14:xfrm>
              <a:off x="7857240" y="2286297"/>
              <a:ext cx="378720" cy="344160"/>
            </p14:xfrm>
          </p:contentPart>
        </mc:Choice>
        <mc:Fallback>
          <p:pic>
            <p:nvPicPr>
              <p:cNvPr id="2055" name="잉크 2054">
                <a:extLst>
                  <a:ext uri="{FF2B5EF4-FFF2-40B4-BE49-F238E27FC236}">
                    <a16:creationId xmlns:a16="http://schemas.microsoft.com/office/drawing/2014/main" id="{4D4E792E-12E5-470C-8A61-43F6050233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39600" y="2268657"/>
                <a:ext cx="4143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63" name="잉크 2062">
                <a:extLst>
                  <a:ext uri="{FF2B5EF4-FFF2-40B4-BE49-F238E27FC236}">
                    <a16:creationId xmlns:a16="http://schemas.microsoft.com/office/drawing/2014/main" id="{64B1480D-842D-4DFF-842D-915F0039666E}"/>
                  </a:ext>
                </a:extLst>
              </p14:cNvPr>
              <p14:cNvContentPartPr/>
              <p14:nvPr/>
            </p14:nvContentPartPr>
            <p14:xfrm>
              <a:off x="8204640" y="1766457"/>
              <a:ext cx="518040" cy="399960"/>
            </p14:xfrm>
          </p:contentPart>
        </mc:Choice>
        <mc:Fallback>
          <p:pic>
            <p:nvPicPr>
              <p:cNvPr id="2063" name="잉크 2062">
                <a:extLst>
                  <a:ext uri="{FF2B5EF4-FFF2-40B4-BE49-F238E27FC236}">
                    <a16:creationId xmlns:a16="http://schemas.microsoft.com/office/drawing/2014/main" id="{64B1480D-842D-4DFF-842D-915F003966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86640" y="1748817"/>
                <a:ext cx="55368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66" name="잉크 2065">
                <a:extLst>
                  <a:ext uri="{FF2B5EF4-FFF2-40B4-BE49-F238E27FC236}">
                    <a16:creationId xmlns:a16="http://schemas.microsoft.com/office/drawing/2014/main" id="{451CC92C-C2ED-471A-8958-8736B6AB48C3}"/>
                  </a:ext>
                </a:extLst>
              </p14:cNvPr>
              <p14:cNvContentPartPr/>
              <p14:nvPr/>
            </p14:nvContentPartPr>
            <p14:xfrm>
              <a:off x="7905840" y="3390417"/>
              <a:ext cx="277200" cy="807480"/>
            </p14:xfrm>
          </p:contentPart>
        </mc:Choice>
        <mc:Fallback>
          <p:pic>
            <p:nvPicPr>
              <p:cNvPr id="2066" name="잉크 2065">
                <a:extLst>
                  <a:ext uri="{FF2B5EF4-FFF2-40B4-BE49-F238E27FC236}">
                    <a16:creationId xmlns:a16="http://schemas.microsoft.com/office/drawing/2014/main" id="{451CC92C-C2ED-471A-8958-8736B6AB48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87840" y="3372417"/>
                <a:ext cx="31284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82" name="잉크 2081">
                <a:extLst>
                  <a:ext uri="{FF2B5EF4-FFF2-40B4-BE49-F238E27FC236}">
                    <a16:creationId xmlns:a16="http://schemas.microsoft.com/office/drawing/2014/main" id="{AB92417C-715E-40A9-9DD2-7A242106B3C7}"/>
                  </a:ext>
                </a:extLst>
              </p14:cNvPr>
              <p14:cNvContentPartPr/>
              <p14:nvPr/>
            </p14:nvContentPartPr>
            <p14:xfrm>
              <a:off x="7208520" y="4267377"/>
              <a:ext cx="1557720" cy="569160"/>
            </p14:xfrm>
          </p:contentPart>
        </mc:Choice>
        <mc:Fallback>
          <p:pic>
            <p:nvPicPr>
              <p:cNvPr id="2082" name="잉크 2081">
                <a:extLst>
                  <a:ext uri="{FF2B5EF4-FFF2-40B4-BE49-F238E27FC236}">
                    <a16:creationId xmlns:a16="http://schemas.microsoft.com/office/drawing/2014/main" id="{AB92417C-715E-40A9-9DD2-7A242106B3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90880" y="4249377"/>
                <a:ext cx="159336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85" name="잉크 2084">
                <a:extLst>
                  <a:ext uri="{FF2B5EF4-FFF2-40B4-BE49-F238E27FC236}">
                    <a16:creationId xmlns:a16="http://schemas.microsoft.com/office/drawing/2014/main" id="{6AAC9C4F-5579-49E3-AEF1-6BC8B3BF4488}"/>
                  </a:ext>
                </a:extLst>
              </p14:cNvPr>
              <p14:cNvContentPartPr/>
              <p14:nvPr/>
            </p14:nvContentPartPr>
            <p14:xfrm>
              <a:off x="3412737" y="4675977"/>
              <a:ext cx="3815640" cy="417240"/>
            </p14:xfrm>
          </p:contentPart>
        </mc:Choice>
        <mc:Fallback>
          <p:pic>
            <p:nvPicPr>
              <p:cNvPr id="2085" name="잉크 2084">
                <a:extLst>
                  <a:ext uri="{FF2B5EF4-FFF2-40B4-BE49-F238E27FC236}">
                    <a16:creationId xmlns:a16="http://schemas.microsoft.com/office/drawing/2014/main" id="{6AAC9C4F-5579-49E3-AEF1-6BC8B3BF44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95099" y="4657977"/>
                <a:ext cx="3851277" cy="452880"/>
              </a:xfrm>
              <a:prstGeom prst="rect">
                <a:avLst/>
              </a:prstGeom>
            </p:spPr>
          </p:pic>
        </mc:Fallback>
      </mc:AlternateContent>
      <p:pic>
        <p:nvPicPr>
          <p:cNvPr id="2086" name="Picture 8" descr="action, call to action, click, conversion, seo icon">
            <a:extLst>
              <a:ext uri="{FF2B5EF4-FFF2-40B4-BE49-F238E27FC236}">
                <a16:creationId xmlns:a16="http://schemas.microsoft.com/office/drawing/2014/main" id="{F4B38F4B-3CAB-4701-A976-57859F7D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43" y="4551957"/>
            <a:ext cx="1941094" cy="19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39DEEFCE-ECCE-4DCE-8DB2-7BA19D65C28B}"/>
              </a:ext>
            </a:extLst>
          </p:cNvPr>
          <p:cNvSpPr txBox="1">
            <a:spLocks/>
          </p:cNvSpPr>
          <p:nvPr/>
        </p:nvSpPr>
        <p:spPr>
          <a:xfrm>
            <a:off x="4529036" y="6389834"/>
            <a:ext cx="1396009" cy="46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Desktop (C++)</a:t>
            </a:r>
          </a:p>
        </p:txBody>
      </p:sp>
      <p:sp>
        <p:nvSpPr>
          <p:cNvPr id="72" name="Подзаголовок 2">
            <a:extLst>
              <a:ext uri="{FF2B5EF4-FFF2-40B4-BE49-F238E27FC236}">
                <a16:creationId xmlns:a16="http://schemas.microsoft.com/office/drawing/2014/main" id="{B57D6F76-C05D-409B-9364-9BC8AA3009C2}"/>
              </a:ext>
            </a:extLst>
          </p:cNvPr>
          <p:cNvSpPr txBox="1">
            <a:spLocks/>
          </p:cNvSpPr>
          <p:nvPr/>
        </p:nvSpPr>
        <p:spPr>
          <a:xfrm>
            <a:off x="5872893" y="6389834"/>
            <a:ext cx="1627663" cy="46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Lambda (Python)</a:t>
            </a:r>
          </a:p>
        </p:txBody>
      </p:sp>
    </p:spTree>
    <p:extLst>
      <p:ext uri="{BB962C8B-B14F-4D97-AF65-F5344CB8AC3E}">
        <p14:creationId xmlns:p14="http://schemas.microsoft.com/office/powerpoint/2010/main" val="25553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4BF5FA4-91AA-42B6-B43F-FAEEBAA0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FF9F55-78B4-4B41-A4A4-90C0453E4809}"/>
              </a:ext>
            </a:extLst>
          </p:cNvPr>
          <p:cNvSpPr txBox="1">
            <a:spLocks/>
          </p:cNvSpPr>
          <p:nvPr/>
        </p:nvSpPr>
        <p:spPr>
          <a:xfrm>
            <a:off x="1887805" y="136566"/>
            <a:ext cx="4325652" cy="679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Back End</a:t>
            </a:r>
            <a:endParaRPr lang="ru-RU" sz="24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A2BD856D-F6A3-4AC8-A8CB-C0DFB10427F1}"/>
              </a:ext>
            </a:extLst>
          </p:cNvPr>
          <p:cNvCxnSpPr>
            <a:cxnSpLocks/>
          </p:cNvCxnSpPr>
          <p:nvPr/>
        </p:nvCxnSpPr>
        <p:spPr>
          <a:xfrm>
            <a:off x="1690006" y="478080"/>
            <a:ext cx="6408965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B4619C1-873A-41E7-85B8-B8ECDD9B708A}"/>
              </a:ext>
            </a:extLst>
          </p:cNvPr>
          <p:cNvSpPr txBox="1">
            <a:spLocks/>
          </p:cNvSpPr>
          <p:nvPr/>
        </p:nvSpPr>
        <p:spPr>
          <a:xfrm>
            <a:off x="3574069" y="68283"/>
            <a:ext cx="2839454" cy="339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400" kern="0" dirty="0" err="1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머신러닝</a:t>
            </a:r>
            <a:r>
              <a:rPr lang="ko-KR" altLang="en-US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 기반 음성인식 </a:t>
            </a:r>
            <a:r>
              <a:rPr lang="en-US" altLang="ko-KR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Structure</a:t>
            </a:r>
          </a:p>
        </p:txBody>
      </p:sp>
      <p:pic>
        <p:nvPicPr>
          <p:cNvPr id="2050" name="Picture 2" descr="íì¬ì ìì±ì¸ì, ìì± ìì´ì½">
            <a:extLst>
              <a:ext uri="{FF2B5EF4-FFF2-40B4-BE49-F238E27FC236}">
                <a16:creationId xmlns:a16="http://schemas.microsoft.com/office/drawing/2014/main" id="{A6E047B8-A2D1-4934-A558-05651791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" y="1317868"/>
            <a:ext cx="1941094" cy="19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ì±, ê¸°ë¡, íì¼, ì¸í°íì´ì¤, ìì§, ëì¡¸ì¤ ìì´ì½">
            <a:extLst>
              <a:ext uri="{FF2B5EF4-FFF2-40B4-BE49-F238E27FC236}">
                <a16:creationId xmlns:a16="http://schemas.microsoft.com/office/drawing/2014/main" id="{72A4862A-90A4-42AA-A038-C49F198DF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711" y="2700681"/>
            <a:ext cx="898358" cy="89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mazon s3 iconì ëí ì´ë¯¸ì§ ê²ìê²°ê³¼">
            <a:extLst>
              <a:ext uri="{FF2B5EF4-FFF2-40B4-BE49-F238E27FC236}">
                <a16:creationId xmlns:a16="http://schemas.microsoft.com/office/drawing/2014/main" id="{472A9A6A-2259-4C65-A1EB-6A8001F2B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036" y="1157448"/>
            <a:ext cx="2157689" cy="103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9AB7C403-E110-4FE8-99ED-E558E7947DF2}"/>
                  </a:ext>
                </a:extLst>
              </p14:cNvPr>
              <p14:cNvContentPartPr/>
              <p14:nvPr/>
            </p14:nvContentPartPr>
            <p14:xfrm>
              <a:off x="3072493" y="1503316"/>
              <a:ext cx="2201040" cy="16056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9AB7C403-E110-4FE8-99ED-E558E7947D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4850" y="1485676"/>
                <a:ext cx="2236686" cy="16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B4F48D6-D876-4D77-943B-FAF8F39A34A2}"/>
                  </a:ext>
                </a:extLst>
              </p14:cNvPr>
              <p14:cNvContentPartPr/>
              <p14:nvPr/>
            </p14:nvContentPartPr>
            <p14:xfrm>
              <a:off x="3687733" y="2008756"/>
              <a:ext cx="657720" cy="44604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B4F48D6-D876-4D77-943B-FAF8F39A34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0083" y="1991116"/>
                <a:ext cx="693380" cy="48168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4" descr="ìì±, ê¸°ë¡, íì¼, ì¸í°íì´ì¤, ìì§, ëì¡¸ì¤ ìì´ì½">
            <a:extLst>
              <a:ext uri="{FF2B5EF4-FFF2-40B4-BE49-F238E27FC236}">
                <a16:creationId xmlns:a16="http://schemas.microsoft.com/office/drawing/2014/main" id="{0EAEAD46-091B-4231-83C0-24D9771F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583" y="1647836"/>
            <a:ext cx="582493" cy="58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77178DC-387C-46B8-9EC1-90DB771712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6526" y="2716037"/>
            <a:ext cx="3971925" cy="542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53" name="잉크 2052">
                <a:extLst>
                  <a:ext uri="{FF2B5EF4-FFF2-40B4-BE49-F238E27FC236}">
                    <a16:creationId xmlns:a16="http://schemas.microsoft.com/office/drawing/2014/main" id="{96CB133F-12F0-4865-8356-29FE712282A4}"/>
                  </a:ext>
                </a:extLst>
              </p14:cNvPr>
              <p14:cNvContentPartPr/>
              <p14:nvPr/>
            </p14:nvContentPartPr>
            <p14:xfrm>
              <a:off x="6523800" y="1369377"/>
              <a:ext cx="1537560" cy="1275120"/>
            </p14:xfrm>
          </p:contentPart>
        </mc:Choice>
        <mc:Fallback>
          <p:pic>
            <p:nvPicPr>
              <p:cNvPr id="2053" name="잉크 2052">
                <a:extLst>
                  <a:ext uri="{FF2B5EF4-FFF2-40B4-BE49-F238E27FC236}">
                    <a16:creationId xmlns:a16="http://schemas.microsoft.com/office/drawing/2014/main" id="{96CB133F-12F0-4865-8356-29FE712282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06160" y="1351377"/>
                <a:ext cx="1573200" cy="13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55" name="잉크 2054">
                <a:extLst>
                  <a:ext uri="{FF2B5EF4-FFF2-40B4-BE49-F238E27FC236}">
                    <a16:creationId xmlns:a16="http://schemas.microsoft.com/office/drawing/2014/main" id="{4D4E792E-12E5-470C-8A61-43F605023334}"/>
                  </a:ext>
                </a:extLst>
              </p14:cNvPr>
              <p14:cNvContentPartPr/>
              <p14:nvPr/>
            </p14:nvContentPartPr>
            <p14:xfrm>
              <a:off x="7857240" y="2286297"/>
              <a:ext cx="378720" cy="344160"/>
            </p14:xfrm>
          </p:contentPart>
        </mc:Choice>
        <mc:Fallback>
          <p:pic>
            <p:nvPicPr>
              <p:cNvPr id="2055" name="잉크 2054">
                <a:extLst>
                  <a:ext uri="{FF2B5EF4-FFF2-40B4-BE49-F238E27FC236}">
                    <a16:creationId xmlns:a16="http://schemas.microsoft.com/office/drawing/2014/main" id="{4D4E792E-12E5-470C-8A61-43F60502333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39600" y="2268657"/>
                <a:ext cx="4143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63" name="잉크 2062">
                <a:extLst>
                  <a:ext uri="{FF2B5EF4-FFF2-40B4-BE49-F238E27FC236}">
                    <a16:creationId xmlns:a16="http://schemas.microsoft.com/office/drawing/2014/main" id="{64B1480D-842D-4DFF-842D-915F0039666E}"/>
                  </a:ext>
                </a:extLst>
              </p14:cNvPr>
              <p14:cNvContentPartPr/>
              <p14:nvPr/>
            </p14:nvContentPartPr>
            <p14:xfrm>
              <a:off x="8204640" y="1766457"/>
              <a:ext cx="518040" cy="399960"/>
            </p14:xfrm>
          </p:contentPart>
        </mc:Choice>
        <mc:Fallback>
          <p:pic>
            <p:nvPicPr>
              <p:cNvPr id="2063" name="잉크 2062">
                <a:extLst>
                  <a:ext uri="{FF2B5EF4-FFF2-40B4-BE49-F238E27FC236}">
                    <a16:creationId xmlns:a16="http://schemas.microsoft.com/office/drawing/2014/main" id="{64B1480D-842D-4DFF-842D-915F003966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86640" y="1748817"/>
                <a:ext cx="55368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66" name="잉크 2065">
                <a:extLst>
                  <a:ext uri="{FF2B5EF4-FFF2-40B4-BE49-F238E27FC236}">
                    <a16:creationId xmlns:a16="http://schemas.microsoft.com/office/drawing/2014/main" id="{451CC92C-C2ED-471A-8958-8736B6AB48C3}"/>
                  </a:ext>
                </a:extLst>
              </p14:cNvPr>
              <p14:cNvContentPartPr/>
              <p14:nvPr/>
            </p14:nvContentPartPr>
            <p14:xfrm>
              <a:off x="7905840" y="3390417"/>
              <a:ext cx="277200" cy="807480"/>
            </p14:xfrm>
          </p:contentPart>
        </mc:Choice>
        <mc:Fallback>
          <p:pic>
            <p:nvPicPr>
              <p:cNvPr id="2066" name="잉크 2065">
                <a:extLst>
                  <a:ext uri="{FF2B5EF4-FFF2-40B4-BE49-F238E27FC236}">
                    <a16:creationId xmlns:a16="http://schemas.microsoft.com/office/drawing/2014/main" id="{451CC92C-C2ED-471A-8958-8736B6AB48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87840" y="3372417"/>
                <a:ext cx="31284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82" name="잉크 2081">
                <a:extLst>
                  <a:ext uri="{FF2B5EF4-FFF2-40B4-BE49-F238E27FC236}">
                    <a16:creationId xmlns:a16="http://schemas.microsoft.com/office/drawing/2014/main" id="{AB92417C-715E-40A9-9DD2-7A242106B3C7}"/>
                  </a:ext>
                </a:extLst>
              </p14:cNvPr>
              <p14:cNvContentPartPr/>
              <p14:nvPr/>
            </p14:nvContentPartPr>
            <p14:xfrm>
              <a:off x="7208520" y="4267377"/>
              <a:ext cx="1557720" cy="569160"/>
            </p14:xfrm>
          </p:contentPart>
        </mc:Choice>
        <mc:Fallback>
          <p:pic>
            <p:nvPicPr>
              <p:cNvPr id="2082" name="잉크 2081">
                <a:extLst>
                  <a:ext uri="{FF2B5EF4-FFF2-40B4-BE49-F238E27FC236}">
                    <a16:creationId xmlns:a16="http://schemas.microsoft.com/office/drawing/2014/main" id="{AB92417C-715E-40A9-9DD2-7A242106B3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90880" y="4249377"/>
                <a:ext cx="159336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85" name="잉크 2084">
                <a:extLst>
                  <a:ext uri="{FF2B5EF4-FFF2-40B4-BE49-F238E27FC236}">
                    <a16:creationId xmlns:a16="http://schemas.microsoft.com/office/drawing/2014/main" id="{6AAC9C4F-5579-49E3-AEF1-6BC8B3BF4488}"/>
                  </a:ext>
                </a:extLst>
              </p14:cNvPr>
              <p14:cNvContentPartPr/>
              <p14:nvPr/>
            </p14:nvContentPartPr>
            <p14:xfrm>
              <a:off x="3412737" y="4675977"/>
              <a:ext cx="3815640" cy="417240"/>
            </p14:xfrm>
          </p:contentPart>
        </mc:Choice>
        <mc:Fallback>
          <p:pic>
            <p:nvPicPr>
              <p:cNvPr id="2085" name="잉크 2084">
                <a:extLst>
                  <a:ext uri="{FF2B5EF4-FFF2-40B4-BE49-F238E27FC236}">
                    <a16:creationId xmlns:a16="http://schemas.microsoft.com/office/drawing/2014/main" id="{6AAC9C4F-5579-49E3-AEF1-6BC8B3BF44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95099" y="4657977"/>
                <a:ext cx="3851277" cy="452880"/>
              </a:xfrm>
              <a:prstGeom prst="rect">
                <a:avLst/>
              </a:prstGeom>
            </p:spPr>
          </p:pic>
        </mc:Fallback>
      </mc:AlternateContent>
      <p:pic>
        <p:nvPicPr>
          <p:cNvPr id="2086" name="Picture 8" descr="action, call to action, click, conversion, seo icon">
            <a:extLst>
              <a:ext uri="{FF2B5EF4-FFF2-40B4-BE49-F238E27FC236}">
                <a16:creationId xmlns:a16="http://schemas.microsoft.com/office/drawing/2014/main" id="{F4B38F4B-3CAB-4701-A976-57859F7D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43" y="4551957"/>
            <a:ext cx="1941094" cy="19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39DEEFCE-ECCE-4DCE-8DB2-7BA19D65C28B}"/>
              </a:ext>
            </a:extLst>
          </p:cNvPr>
          <p:cNvSpPr txBox="1">
            <a:spLocks/>
          </p:cNvSpPr>
          <p:nvPr/>
        </p:nvSpPr>
        <p:spPr>
          <a:xfrm>
            <a:off x="4529036" y="6389834"/>
            <a:ext cx="1396009" cy="468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Desktop (C++)</a:t>
            </a:r>
          </a:p>
        </p:txBody>
      </p:sp>
      <p:sp>
        <p:nvSpPr>
          <p:cNvPr id="72" name="Подзаголовок 2">
            <a:extLst>
              <a:ext uri="{FF2B5EF4-FFF2-40B4-BE49-F238E27FC236}">
                <a16:creationId xmlns:a16="http://schemas.microsoft.com/office/drawing/2014/main" id="{B57D6F76-C05D-409B-9364-9BC8AA3009C2}"/>
              </a:ext>
            </a:extLst>
          </p:cNvPr>
          <p:cNvSpPr txBox="1">
            <a:spLocks/>
          </p:cNvSpPr>
          <p:nvPr/>
        </p:nvSpPr>
        <p:spPr>
          <a:xfrm>
            <a:off x="5872893" y="6389834"/>
            <a:ext cx="1627663" cy="46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2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Lambda (Python)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D93362A-5724-48F7-9967-AC5E49B2FBE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2221" y="589072"/>
            <a:ext cx="6711025" cy="49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01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4BF5FA4-91AA-42B6-B43F-FAEEBAA0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FF9F55-78B4-4B41-A4A4-90C0453E4809}"/>
              </a:ext>
            </a:extLst>
          </p:cNvPr>
          <p:cNvSpPr txBox="1">
            <a:spLocks/>
          </p:cNvSpPr>
          <p:nvPr/>
        </p:nvSpPr>
        <p:spPr>
          <a:xfrm>
            <a:off x="1887805" y="136566"/>
            <a:ext cx="4325652" cy="679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Back End</a:t>
            </a:r>
            <a:endParaRPr lang="ru-RU" sz="24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A2BD856D-F6A3-4AC8-A8CB-C0DFB10427F1}"/>
              </a:ext>
            </a:extLst>
          </p:cNvPr>
          <p:cNvCxnSpPr>
            <a:cxnSpLocks/>
          </p:cNvCxnSpPr>
          <p:nvPr/>
        </p:nvCxnSpPr>
        <p:spPr>
          <a:xfrm>
            <a:off x="1690006" y="478080"/>
            <a:ext cx="6408965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B4619C1-873A-41E7-85B8-B8ECDD9B708A}"/>
              </a:ext>
            </a:extLst>
          </p:cNvPr>
          <p:cNvSpPr txBox="1">
            <a:spLocks/>
          </p:cNvSpPr>
          <p:nvPr/>
        </p:nvSpPr>
        <p:spPr>
          <a:xfrm>
            <a:off x="3574069" y="68283"/>
            <a:ext cx="2839454" cy="339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400" kern="0" dirty="0" err="1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머신러닝</a:t>
            </a:r>
            <a:r>
              <a:rPr lang="ko-KR" altLang="en-US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 기반 음성인식 </a:t>
            </a:r>
            <a:r>
              <a:rPr lang="en-US" altLang="ko-KR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Structure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80F030D-B18C-4C78-A74B-09D3FE3AF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99" y="884217"/>
            <a:ext cx="7550772" cy="55705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3312F9-649A-4EE4-B96E-6E97E373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610" y="1435901"/>
            <a:ext cx="6633419" cy="14607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D4CF99-3299-4B52-AC06-39E225F6B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340" y="3100612"/>
            <a:ext cx="3319689" cy="18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4BF5FA4-91AA-42B6-B43F-FAEEBAA0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716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2FF9F55-78B4-4B41-A4A4-90C0453E4809}"/>
              </a:ext>
            </a:extLst>
          </p:cNvPr>
          <p:cNvSpPr txBox="1">
            <a:spLocks/>
          </p:cNvSpPr>
          <p:nvPr/>
        </p:nvSpPr>
        <p:spPr>
          <a:xfrm>
            <a:off x="1887805" y="136566"/>
            <a:ext cx="4325652" cy="679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Adobe Caslon Pro" panose="0205050205050A020403" pitchFamily="18" charset="0"/>
                <a:ea typeface="Linux Libertine" panose="02000503000000000000" pitchFamily="2" charset="0"/>
                <a:cs typeface="Poppins SemiBold" panose="02000000000000000000" pitchFamily="2" charset="0"/>
              </a:rPr>
              <a:t># Back End</a:t>
            </a:r>
            <a:endParaRPr lang="ru-RU" sz="2400" i="1" dirty="0">
              <a:solidFill>
                <a:schemeClr val="bg1">
                  <a:lumMod val="75000"/>
                </a:schemeClr>
              </a:solidFill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A2BD856D-F6A3-4AC8-A8CB-C0DFB10427F1}"/>
              </a:ext>
            </a:extLst>
          </p:cNvPr>
          <p:cNvCxnSpPr>
            <a:cxnSpLocks/>
          </p:cNvCxnSpPr>
          <p:nvPr/>
        </p:nvCxnSpPr>
        <p:spPr>
          <a:xfrm>
            <a:off x="1690006" y="478080"/>
            <a:ext cx="6408965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B4619C1-873A-41E7-85B8-B8ECDD9B708A}"/>
              </a:ext>
            </a:extLst>
          </p:cNvPr>
          <p:cNvSpPr txBox="1">
            <a:spLocks/>
          </p:cNvSpPr>
          <p:nvPr/>
        </p:nvSpPr>
        <p:spPr>
          <a:xfrm>
            <a:off x="3574069" y="68283"/>
            <a:ext cx="2839454" cy="339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ko-KR" altLang="en-US" sz="1400" kern="0" dirty="0" err="1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머신러닝</a:t>
            </a:r>
            <a:r>
              <a:rPr lang="ko-KR" altLang="en-US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 기반 음성인식 </a:t>
            </a:r>
            <a:r>
              <a:rPr lang="en-US" altLang="ko-KR" sz="1400" kern="0" dirty="0">
                <a:solidFill>
                  <a:srgbClr val="212529"/>
                </a:solidFill>
                <a:latin typeface="+mj-ea"/>
                <a:ea typeface="+mj-ea"/>
                <a:cs typeface="Poppins" panose="02000000000000000000" pitchFamily="2" charset="0"/>
              </a:rPr>
              <a:t>Structure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8BED15-8A9A-49C8-A2E3-41C0CFF9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73" y="544533"/>
            <a:ext cx="8389427" cy="61893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D3AB8B-D81C-489D-B0DD-C1CFAB774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4354" y="1785256"/>
            <a:ext cx="4152698" cy="2902857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6D8904FE-E0D9-4648-9116-A4BACF495655}"/>
              </a:ext>
            </a:extLst>
          </p:cNvPr>
          <p:cNvSpPr txBox="1">
            <a:spLocks/>
          </p:cNvSpPr>
          <p:nvPr/>
        </p:nvSpPr>
        <p:spPr>
          <a:xfrm>
            <a:off x="4049489" y="5026800"/>
            <a:ext cx="8128000" cy="135312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spc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4</a:t>
            </a:r>
            <a:r>
              <a:rPr lang="ko-KR" altLang="en-US" sz="5400" b="1" spc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초 파일 </a:t>
            </a:r>
            <a:br>
              <a:rPr lang="en-US" altLang="ko-KR" sz="5400" b="1" spc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</a:br>
            <a:r>
              <a:rPr lang="ko-KR" altLang="en-US" sz="5400" b="1" spc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→약 </a:t>
            </a:r>
            <a:r>
              <a:rPr lang="en-US" altLang="ko-KR" sz="5400" b="1" spc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5400" b="1" spc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분 </a:t>
            </a:r>
            <a:r>
              <a:rPr lang="en-US" altLang="ko-KR" sz="5400" b="1" spc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~ 1</a:t>
            </a:r>
            <a:r>
              <a:rPr lang="ko-KR" altLang="en-US" sz="5400" b="1" spc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분 </a:t>
            </a:r>
            <a:r>
              <a:rPr lang="en-US" altLang="ko-KR" sz="5400" b="1" spc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10</a:t>
            </a:r>
            <a:r>
              <a:rPr lang="ko-KR" altLang="en-US" sz="5400" b="1" spc="1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초 소요</a:t>
            </a:r>
            <a:endParaRPr lang="en-US" sz="5400" b="1" spc="1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54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13436</TotalTime>
  <Words>185</Words>
  <Application>Microsoft Office PowerPoint</Application>
  <PresentationFormat>와이드스크린</PresentationFormat>
  <Paragraphs>80</Paragraphs>
  <Slides>17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FontAwesome</vt:lpstr>
      <vt:lpstr>Lato</vt:lpstr>
      <vt:lpstr>Linux Libertine</vt:lpstr>
      <vt:lpstr>Nixie</vt:lpstr>
      <vt:lpstr>Poppins SemiBold</vt:lpstr>
      <vt:lpstr>맑은 고딕</vt:lpstr>
      <vt:lpstr>Adobe Caslon Pro</vt:lpstr>
      <vt:lpstr>Arial</vt:lpstr>
      <vt:lpstr>Calibri</vt:lpstr>
      <vt:lpstr>Calibri Light</vt:lpstr>
      <vt:lpstr>Специальное оформление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DELIGHT</dc:creator>
  <cp:lastModifiedBy>adbr.dev@gmail.com</cp:lastModifiedBy>
  <cp:revision>687</cp:revision>
  <dcterms:created xsi:type="dcterms:W3CDTF">2016-05-17T07:43:39Z</dcterms:created>
  <dcterms:modified xsi:type="dcterms:W3CDTF">2019-09-01T01:19:37Z</dcterms:modified>
</cp:coreProperties>
</file>